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  <p:sldMasterId id="2147483679" r:id="rId2"/>
  </p:sldMasterIdLst>
  <p:notesMasterIdLst>
    <p:notesMasterId r:id="rId21"/>
  </p:notesMasterIdLst>
  <p:sldIdLst>
    <p:sldId id="274" r:id="rId3"/>
    <p:sldId id="258" r:id="rId4"/>
    <p:sldId id="261" r:id="rId5"/>
    <p:sldId id="262" r:id="rId6"/>
    <p:sldId id="293" r:id="rId7"/>
    <p:sldId id="287" r:id="rId8"/>
    <p:sldId id="292" r:id="rId9"/>
    <p:sldId id="277" r:id="rId10"/>
    <p:sldId id="264" r:id="rId11"/>
    <p:sldId id="268" r:id="rId12"/>
    <p:sldId id="291" r:id="rId13"/>
    <p:sldId id="295" r:id="rId14"/>
    <p:sldId id="288" r:id="rId15"/>
    <p:sldId id="289" r:id="rId16"/>
    <p:sldId id="294" r:id="rId17"/>
    <p:sldId id="269" r:id="rId18"/>
    <p:sldId id="271" r:id="rId19"/>
    <p:sldId id="273" r:id="rId20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907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5" autoAdjust="0"/>
    <p:restoredTop sz="93692"/>
  </p:normalViewPr>
  <p:slideViewPr>
    <p:cSldViewPr snapToGrid="0" snapToObjects="1">
      <p:cViewPr varScale="1">
        <p:scale>
          <a:sx n="81" d="100"/>
          <a:sy n="81" d="100"/>
        </p:scale>
        <p:origin x="70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90E06-70E7-44DF-B4C0-F7321F4F82CB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EB905-AF8D-4563-8215-F6D4FA812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964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905-AF8D-4563-8215-F6D4FA81297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050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gradFill flip="none" rotWithShape="1">
          <a:gsLst>
            <a:gs pos="51000">
              <a:schemeClr val="accent1"/>
            </a:gs>
            <a:gs pos="100000">
              <a:schemeClr val="accent2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4"/>
          <p:cNvGrpSpPr/>
          <p:nvPr userDrawn="1"/>
        </p:nvGrpSpPr>
        <p:grpSpPr>
          <a:xfrm>
            <a:off x="-950250" y="1270688"/>
            <a:ext cx="5267417" cy="5442528"/>
            <a:chOff x="-950250" y="1270688"/>
            <a:chExt cx="5267417" cy="5442528"/>
          </a:xfrm>
          <a:solidFill>
            <a:schemeClr val="bg1">
              <a:lumMod val="95000"/>
            </a:schemeClr>
          </a:solidFill>
        </p:grpSpPr>
        <p:sp>
          <p:nvSpPr>
            <p:cNvPr id="3" name="矩形 2"/>
            <p:cNvSpPr/>
            <p:nvPr/>
          </p:nvSpPr>
          <p:spPr>
            <a:xfrm rot="19800000">
              <a:off x="-950250" y="1270688"/>
              <a:ext cx="5267417" cy="5442528"/>
            </a:xfrm>
            <a:prstGeom prst="rect">
              <a:avLst/>
            </a:prstGeom>
            <a:grpFill/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4" name="组 24"/>
            <p:cNvGrpSpPr/>
            <p:nvPr/>
          </p:nvGrpSpPr>
          <p:grpSpPr>
            <a:xfrm rot="19800000">
              <a:off x="-337460" y="2010011"/>
              <a:ext cx="4041837" cy="4008949"/>
              <a:chOff x="1712033" y="1402158"/>
              <a:chExt cx="3450171" cy="3169290"/>
            </a:xfrm>
            <a:grpFill/>
          </p:grpSpPr>
          <p:cxnSp>
            <p:nvCxnSpPr>
              <p:cNvPr id="5" name="直线连接符 16"/>
              <p:cNvCxnSpPr/>
              <p:nvPr/>
            </p:nvCxnSpPr>
            <p:spPr>
              <a:xfrm>
                <a:off x="1712033" y="1402158"/>
                <a:ext cx="3450171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线连接符 17"/>
              <p:cNvCxnSpPr/>
              <p:nvPr/>
            </p:nvCxnSpPr>
            <p:spPr>
              <a:xfrm>
                <a:off x="1712033" y="1854914"/>
                <a:ext cx="3450171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线连接符 18"/>
              <p:cNvCxnSpPr/>
              <p:nvPr/>
            </p:nvCxnSpPr>
            <p:spPr>
              <a:xfrm>
                <a:off x="1712033" y="2307670"/>
                <a:ext cx="3450171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线连接符 19"/>
              <p:cNvCxnSpPr/>
              <p:nvPr/>
            </p:nvCxnSpPr>
            <p:spPr>
              <a:xfrm>
                <a:off x="1712033" y="2760426"/>
                <a:ext cx="3450171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线连接符 20"/>
              <p:cNvCxnSpPr/>
              <p:nvPr/>
            </p:nvCxnSpPr>
            <p:spPr>
              <a:xfrm>
                <a:off x="1712033" y="3213182"/>
                <a:ext cx="3450171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线连接符 21"/>
              <p:cNvCxnSpPr/>
              <p:nvPr/>
            </p:nvCxnSpPr>
            <p:spPr>
              <a:xfrm>
                <a:off x="1712033" y="3665938"/>
                <a:ext cx="3450171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线连接符 22"/>
              <p:cNvCxnSpPr/>
              <p:nvPr/>
            </p:nvCxnSpPr>
            <p:spPr>
              <a:xfrm>
                <a:off x="1712033" y="4118694"/>
                <a:ext cx="3450171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线连接符 23"/>
              <p:cNvCxnSpPr/>
              <p:nvPr/>
            </p:nvCxnSpPr>
            <p:spPr>
              <a:xfrm>
                <a:off x="1712033" y="4571448"/>
                <a:ext cx="3450171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矩形 12"/>
          <p:cNvSpPr/>
          <p:nvPr userDrawn="1"/>
        </p:nvSpPr>
        <p:spPr>
          <a:xfrm rot="18900000">
            <a:off x="7427062" y="2679899"/>
            <a:ext cx="5267417" cy="5442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grpSp>
        <p:nvGrpSpPr>
          <p:cNvPr id="14" name="组 25"/>
          <p:cNvGrpSpPr/>
          <p:nvPr userDrawn="1"/>
        </p:nvGrpSpPr>
        <p:grpSpPr>
          <a:xfrm rot="2700000">
            <a:off x="7973346" y="3441023"/>
            <a:ext cx="4041837" cy="4008949"/>
            <a:chOff x="1712033" y="1402158"/>
            <a:chExt cx="3450171" cy="3169290"/>
          </a:xfrm>
        </p:grpSpPr>
        <p:cxnSp>
          <p:nvCxnSpPr>
            <p:cNvPr id="15" name="直线连接符 26"/>
            <p:cNvCxnSpPr/>
            <p:nvPr/>
          </p:nvCxnSpPr>
          <p:spPr>
            <a:xfrm>
              <a:off x="1712033" y="1402158"/>
              <a:ext cx="3450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27"/>
            <p:cNvCxnSpPr/>
            <p:nvPr/>
          </p:nvCxnSpPr>
          <p:spPr>
            <a:xfrm>
              <a:off x="1712033" y="1854914"/>
              <a:ext cx="3450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28"/>
            <p:cNvCxnSpPr/>
            <p:nvPr/>
          </p:nvCxnSpPr>
          <p:spPr>
            <a:xfrm>
              <a:off x="1712033" y="2307670"/>
              <a:ext cx="3450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9"/>
            <p:cNvCxnSpPr/>
            <p:nvPr/>
          </p:nvCxnSpPr>
          <p:spPr>
            <a:xfrm>
              <a:off x="1712033" y="2760426"/>
              <a:ext cx="3450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30"/>
            <p:cNvCxnSpPr/>
            <p:nvPr/>
          </p:nvCxnSpPr>
          <p:spPr>
            <a:xfrm>
              <a:off x="1712033" y="3213182"/>
              <a:ext cx="3450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31"/>
            <p:cNvCxnSpPr/>
            <p:nvPr/>
          </p:nvCxnSpPr>
          <p:spPr>
            <a:xfrm>
              <a:off x="1712033" y="3665938"/>
              <a:ext cx="3450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32"/>
            <p:cNvCxnSpPr/>
            <p:nvPr/>
          </p:nvCxnSpPr>
          <p:spPr>
            <a:xfrm>
              <a:off x="1712033" y="4118694"/>
              <a:ext cx="3450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33"/>
            <p:cNvCxnSpPr/>
            <p:nvPr/>
          </p:nvCxnSpPr>
          <p:spPr>
            <a:xfrm>
              <a:off x="1712033" y="4571448"/>
              <a:ext cx="3450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 userDrawn="1"/>
        </p:nvSpPr>
        <p:spPr>
          <a:xfrm>
            <a:off x="3480048" y="461640"/>
            <a:ext cx="5267417" cy="54425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6" name="椭圆 25"/>
          <p:cNvSpPr/>
          <p:nvPr userDrawn="1"/>
        </p:nvSpPr>
        <p:spPr>
          <a:xfrm>
            <a:off x="3704945" y="562253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7" name="椭圆 26"/>
          <p:cNvSpPr/>
          <p:nvPr userDrawn="1"/>
        </p:nvSpPr>
        <p:spPr>
          <a:xfrm>
            <a:off x="8253096" y="568556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8" name="椭圆 27"/>
          <p:cNvSpPr/>
          <p:nvPr userDrawn="1"/>
        </p:nvSpPr>
        <p:spPr>
          <a:xfrm>
            <a:off x="2282711" y="568556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9" name="椭圆 28"/>
          <p:cNvSpPr/>
          <p:nvPr userDrawn="1"/>
        </p:nvSpPr>
        <p:spPr>
          <a:xfrm>
            <a:off x="9826363" y="1869544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grpSp>
        <p:nvGrpSpPr>
          <p:cNvPr id="30" name="组 35"/>
          <p:cNvGrpSpPr/>
          <p:nvPr userDrawn="1"/>
        </p:nvGrpSpPr>
        <p:grpSpPr>
          <a:xfrm>
            <a:off x="853668" y="822973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1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2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3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4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5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6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7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8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9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0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1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2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3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4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5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6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7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8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9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0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1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2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3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4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5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6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7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8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9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0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1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2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3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4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5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6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77" name="组 36"/>
          <p:cNvGrpSpPr/>
          <p:nvPr userDrawn="1"/>
        </p:nvGrpSpPr>
        <p:grpSpPr>
          <a:xfrm rot="1384563">
            <a:off x="2137001" y="1598074"/>
            <a:ext cx="403888" cy="2575476"/>
            <a:chOff x="5013325" y="2014538"/>
            <a:chExt cx="463550" cy="29559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8" name="Freeform 51"/>
            <p:cNvSpPr>
              <a:spLocks/>
            </p:cNvSpPr>
            <p:nvPr/>
          </p:nvSpPr>
          <p:spPr bwMode="auto">
            <a:xfrm>
              <a:off x="5248275" y="2014538"/>
              <a:ext cx="228600" cy="60325"/>
            </a:xfrm>
            <a:custGeom>
              <a:avLst/>
              <a:gdLst>
                <a:gd name="T0" fmla="*/ 96 w 144"/>
                <a:gd name="T1" fmla="*/ 38 h 38"/>
                <a:gd name="T2" fmla="*/ 144 w 144"/>
                <a:gd name="T3" fmla="*/ 18 h 38"/>
                <a:gd name="T4" fmla="*/ 96 w 144"/>
                <a:gd name="T5" fmla="*/ 0 h 38"/>
                <a:gd name="T6" fmla="*/ 0 w 144"/>
                <a:gd name="T7" fmla="*/ 0 h 38"/>
                <a:gd name="T8" fmla="*/ 0 w 144"/>
                <a:gd name="T9" fmla="*/ 38 h 38"/>
                <a:gd name="T10" fmla="*/ 96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96" y="38"/>
                  </a:moveTo>
                  <a:lnTo>
                    <a:pt x="144" y="1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9" name="Freeform 52"/>
            <p:cNvSpPr>
              <a:spLocks/>
            </p:cNvSpPr>
            <p:nvPr/>
          </p:nvSpPr>
          <p:spPr bwMode="auto">
            <a:xfrm>
              <a:off x="5013325" y="2014538"/>
              <a:ext cx="228600" cy="60325"/>
            </a:xfrm>
            <a:custGeom>
              <a:avLst/>
              <a:gdLst>
                <a:gd name="T0" fmla="*/ 48 w 144"/>
                <a:gd name="T1" fmla="*/ 38 h 38"/>
                <a:gd name="T2" fmla="*/ 0 w 144"/>
                <a:gd name="T3" fmla="*/ 18 h 38"/>
                <a:gd name="T4" fmla="*/ 48 w 144"/>
                <a:gd name="T5" fmla="*/ 0 h 38"/>
                <a:gd name="T6" fmla="*/ 144 w 144"/>
                <a:gd name="T7" fmla="*/ 0 h 38"/>
                <a:gd name="T8" fmla="*/ 144 w 144"/>
                <a:gd name="T9" fmla="*/ 38 h 38"/>
                <a:gd name="T10" fmla="*/ 48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48" y="38"/>
                  </a:moveTo>
                  <a:lnTo>
                    <a:pt x="0" y="18"/>
                  </a:lnTo>
                  <a:lnTo>
                    <a:pt x="48" y="0"/>
                  </a:lnTo>
                  <a:lnTo>
                    <a:pt x="144" y="0"/>
                  </a:lnTo>
                  <a:lnTo>
                    <a:pt x="144" y="38"/>
                  </a:lnTo>
                  <a:lnTo>
                    <a:pt x="48" y="38"/>
                  </a:lnTo>
                  <a:close/>
                </a:path>
              </a:pathLst>
            </a:cu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0" name="Freeform 53"/>
            <p:cNvSpPr>
              <a:spLocks/>
            </p:cNvSpPr>
            <p:nvPr/>
          </p:nvSpPr>
          <p:spPr bwMode="auto">
            <a:xfrm>
              <a:off x="5127625" y="2014538"/>
              <a:ext cx="234950" cy="60325"/>
            </a:xfrm>
            <a:custGeom>
              <a:avLst/>
              <a:gdLst>
                <a:gd name="T0" fmla="*/ 38 w 148"/>
                <a:gd name="T1" fmla="*/ 38 h 38"/>
                <a:gd name="T2" fmla="*/ 0 w 148"/>
                <a:gd name="T3" fmla="*/ 18 h 38"/>
                <a:gd name="T4" fmla="*/ 38 w 148"/>
                <a:gd name="T5" fmla="*/ 0 h 38"/>
                <a:gd name="T6" fmla="*/ 112 w 148"/>
                <a:gd name="T7" fmla="*/ 0 h 38"/>
                <a:gd name="T8" fmla="*/ 148 w 148"/>
                <a:gd name="T9" fmla="*/ 18 h 38"/>
                <a:gd name="T10" fmla="*/ 112 w 148"/>
                <a:gd name="T11" fmla="*/ 38 h 38"/>
                <a:gd name="T12" fmla="*/ 38 w 148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8">
                  <a:moveTo>
                    <a:pt x="38" y="38"/>
                  </a:moveTo>
                  <a:lnTo>
                    <a:pt x="0" y="18"/>
                  </a:lnTo>
                  <a:lnTo>
                    <a:pt x="38" y="0"/>
                  </a:lnTo>
                  <a:lnTo>
                    <a:pt x="112" y="0"/>
                  </a:lnTo>
                  <a:lnTo>
                    <a:pt x="148" y="18"/>
                  </a:lnTo>
                  <a:lnTo>
                    <a:pt x="112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1" name="Rectangle 54"/>
            <p:cNvSpPr>
              <a:spLocks noChangeArrowheads="1"/>
            </p:cNvSpPr>
            <p:nvPr/>
          </p:nvSpPr>
          <p:spPr bwMode="auto">
            <a:xfrm>
              <a:off x="5013325" y="2043113"/>
              <a:ext cx="463550" cy="234950"/>
            </a:xfrm>
            <a:prstGeom prst="rect">
              <a:avLst/>
            </a:pr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2" name="Rectangle 55"/>
            <p:cNvSpPr>
              <a:spLocks noChangeArrowheads="1"/>
            </p:cNvSpPr>
            <p:nvPr/>
          </p:nvSpPr>
          <p:spPr bwMode="auto">
            <a:xfrm>
              <a:off x="5013325" y="2278063"/>
              <a:ext cx="463550" cy="273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3" name="Rectangle 56"/>
            <p:cNvSpPr>
              <a:spLocks noChangeArrowheads="1"/>
            </p:cNvSpPr>
            <p:nvPr/>
          </p:nvSpPr>
          <p:spPr bwMode="auto">
            <a:xfrm>
              <a:off x="5013325" y="2551113"/>
              <a:ext cx="463550" cy="1825625"/>
            </a:xfrm>
            <a:prstGeom prst="rect">
              <a:avLst/>
            </a:pr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4" name="Freeform 57"/>
            <p:cNvSpPr>
              <a:spLocks/>
            </p:cNvSpPr>
            <p:nvPr/>
          </p:nvSpPr>
          <p:spPr bwMode="auto">
            <a:xfrm>
              <a:off x="5013325" y="4376738"/>
              <a:ext cx="463550" cy="593725"/>
            </a:xfrm>
            <a:custGeom>
              <a:avLst/>
              <a:gdLst>
                <a:gd name="T0" fmla="*/ 0 w 292"/>
                <a:gd name="T1" fmla="*/ 0 h 374"/>
                <a:gd name="T2" fmla="*/ 146 w 292"/>
                <a:gd name="T3" fmla="*/ 374 h 374"/>
                <a:gd name="T4" fmla="*/ 292 w 292"/>
                <a:gd name="T5" fmla="*/ 0 h 374"/>
                <a:gd name="T6" fmla="*/ 0 w 292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374">
                  <a:moveTo>
                    <a:pt x="0" y="0"/>
                  </a:moveTo>
                  <a:lnTo>
                    <a:pt x="146" y="374"/>
                  </a:lnTo>
                  <a:lnTo>
                    <a:pt x="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5" name="Rectangle 58"/>
            <p:cNvSpPr>
              <a:spLocks noChangeArrowheads="1"/>
            </p:cNvSpPr>
            <p:nvPr/>
          </p:nvSpPr>
          <p:spPr bwMode="auto">
            <a:xfrm>
              <a:off x="5013325" y="2043113"/>
              <a:ext cx="114300" cy="234950"/>
            </a:xfrm>
            <a:prstGeom prst="rect">
              <a:avLst/>
            </a:pr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6" name="Rectangle 59"/>
            <p:cNvSpPr>
              <a:spLocks noChangeArrowheads="1"/>
            </p:cNvSpPr>
            <p:nvPr/>
          </p:nvSpPr>
          <p:spPr bwMode="auto">
            <a:xfrm>
              <a:off x="5362575" y="2043113"/>
              <a:ext cx="114300" cy="234950"/>
            </a:xfrm>
            <a:prstGeom prst="rect">
              <a:avLst/>
            </a:pr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7" name="Rectangle 60"/>
            <p:cNvSpPr>
              <a:spLocks noChangeArrowheads="1"/>
            </p:cNvSpPr>
            <p:nvPr/>
          </p:nvSpPr>
          <p:spPr bwMode="auto">
            <a:xfrm>
              <a:off x="5013325" y="2278063"/>
              <a:ext cx="114300" cy="27305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8" name="Rectangle 61"/>
            <p:cNvSpPr>
              <a:spLocks noChangeArrowheads="1"/>
            </p:cNvSpPr>
            <p:nvPr/>
          </p:nvSpPr>
          <p:spPr bwMode="auto">
            <a:xfrm>
              <a:off x="5362575" y="2278063"/>
              <a:ext cx="114300" cy="273050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9" name="Rectangle 62"/>
            <p:cNvSpPr>
              <a:spLocks noChangeArrowheads="1"/>
            </p:cNvSpPr>
            <p:nvPr/>
          </p:nvSpPr>
          <p:spPr bwMode="auto">
            <a:xfrm>
              <a:off x="5013325" y="2551113"/>
              <a:ext cx="114300" cy="1825625"/>
            </a:xfrm>
            <a:prstGeom prst="rect">
              <a:avLst/>
            </a:pr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0" name="Rectangle 63"/>
            <p:cNvSpPr>
              <a:spLocks noChangeArrowheads="1"/>
            </p:cNvSpPr>
            <p:nvPr/>
          </p:nvSpPr>
          <p:spPr bwMode="auto">
            <a:xfrm>
              <a:off x="5362575" y="2551113"/>
              <a:ext cx="114300" cy="1825625"/>
            </a:xfrm>
            <a:prstGeom prst="rect">
              <a:avLst/>
            </a:pr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1" name="Freeform 64"/>
            <p:cNvSpPr>
              <a:spLocks/>
            </p:cNvSpPr>
            <p:nvPr/>
          </p:nvSpPr>
          <p:spPr bwMode="auto">
            <a:xfrm>
              <a:off x="5013325" y="4376738"/>
              <a:ext cx="231775" cy="593725"/>
            </a:xfrm>
            <a:custGeom>
              <a:avLst/>
              <a:gdLst>
                <a:gd name="T0" fmla="*/ 0 w 146"/>
                <a:gd name="T1" fmla="*/ 0 h 374"/>
                <a:gd name="T2" fmla="*/ 146 w 146"/>
                <a:gd name="T3" fmla="*/ 374 h 374"/>
                <a:gd name="T4" fmla="*/ 72 w 146"/>
                <a:gd name="T5" fmla="*/ 0 h 374"/>
                <a:gd name="T6" fmla="*/ 0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0" y="0"/>
                  </a:moveTo>
                  <a:lnTo>
                    <a:pt x="146" y="37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A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2" name="Freeform 65"/>
            <p:cNvSpPr>
              <a:spLocks/>
            </p:cNvSpPr>
            <p:nvPr/>
          </p:nvSpPr>
          <p:spPr bwMode="auto">
            <a:xfrm>
              <a:off x="5127625" y="4376738"/>
              <a:ext cx="234950" cy="152400"/>
            </a:xfrm>
            <a:custGeom>
              <a:avLst/>
              <a:gdLst>
                <a:gd name="T0" fmla="*/ 0 w 148"/>
                <a:gd name="T1" fmla="*/ 0 h 96"/>
                <a:gd name="T2" fmla="*/ 0 w 148"/>
                <a:gd name="T3" fmla="*/ 0 h 96"/>
                <a:gd name="T4" fmla="*/ 8 w 148"/>
                <a:gd name="T5" fmla="*/ 16 h 96"/>
                <a:gd name="T6" fmla="*/ 28 w 148"/>
                <a:gd name="T7" fmla="*/ 48 h 96"/>
                <a:gd name="T8" fmla="*/ 40 w 148"/>
                <a:gd name="T9" fmla="*/ 66 h 96"/>
                <a:gd name="T10" fmla="*/ 52 w 148"/>
                <a:gd name="T11" fmla="*/ 82 h 96"/>
                <a:gd name="T12" fmla="*/ 64 w 148"/>
                <a:gd name="T13" fmla="*/ 92 h 96"/>
                <a:gd name="T14" fmla="*/ 70 w 148"/>
                <a:gd name="T15" fmla="*/ 96 h 96"/>
                <a:gd name="T16" fmla="*/ 74 w 148"/>
                <a:gd name="T17" fmla="*/ 96 h 96"/>
                <a:gd name="T18" fmla="*/ 74 w 148"/>
                <a:gd name="T19" fmla="*/ 96 h 96"/>
                <a:gd name="T20" fmla="*/ 78 w 148"/>
                <a:gd name="T21" fmla="*/ 96 h 96"/>
                <a:gd name="T22" fmla="*/ 84 w 148"/>
                <a:gd name="T23" fmla="*/ 92 h 96"/>
                <a:gd name="T24" fmla="*/ 96 w 148"/>
                <a:gd name="T25" fmla="*/ 82 h 96"/>
                <a:gd name="T26" fmla="*/ 108 w 148"/>
                <a:gd name="T27" fmla="*/ 66 h 96"/>
                <a:gd name="T28" fmla="*/ 120 w 148"/>
                <a:gd name="T29" fmla="*/ 48 h 96"/>
                <a:gd name="T30" fmla="*/ 140 w 148"/>
                <a:gd name="T31" fmla="*/ 16 h 96"/>
                <a:gd name="T32" fmla="*/ 148 w 148"/>
                <a:gd name="T33" fmla="*/ 0 h 96"/>
                <a:gd name="T34" fmla="*/ 0 w 148"/>
                <a:gd name="T3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96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28" y="48"/>
                  </a:lnTo>
                  <a:lnTo>
                    <a:pt x="40" y="66"/>
                  </a:lnTo>
                  <a:lnTo>
                    <a:pt x="52" y="82"/>
                  </a:lnTo>
                  <a:lnTo>
                    <a:pt x="64" y="92"/>
                  </a:lnTo>
                  <a:lnTo>
                    <a:pt x="70" y="96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8" y="96"/>
                  </a:lnTo>
                  <a:lnTo>
                    <a:pt x="84" y="92"/>
                  </a:lnTo>
                  <a:lnTo>
                    <a:pt x="96" y="82"/>
                  </a:lnTo>
                  <a:lnTo>
                    <a:pt x="108" y="66"/>
                  </a:lnTo>
                  <a:lnTo>
                    <a:pt x="120" y="48"/>
                  </a:lnTo>
                  <a:lnTo>
                    <a:pt x="140" y="16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3" name="Freeform 66"/>
            <p:cNvSpPr>
              <a:spLocks/>
            </p:cNvSpPr>
            <p:nvPr/>
          </p:nvSpPr>
          <p:spPr bwMode="auto">
            <a:xfrm>
              <a:off x="5013325" y="4376738"/>
              <a:ext cx="114300" cy="111125"/>
            </a:xfrm>
            <a:custGeom>
              <a:avLst/>
              <a:gdLst>
                <a:gd name="T0" fmla="*/ 72 w 72"/>
                <a:gd name="T1" fmla="*/ 0 h 70"/>
                <a:gd name="T2" fmla="*/ 72 w 72"/>
                <a:gd name="T3" fmla="*/ 0 h 70"/>
                <a:gd name="T4" fmla="*/ 54 w 72"/>
                <a:gd name="T5" fmla="*/ 34 h 70"/>
                <a:gd name="T6" fmla="*/ 38 w 72"/>
                <a:gd name="T7" fmla="*/ 58 h 70"/>
                <a:gd name="T8" fmla="*/ 30 w 72"/>
                <a:gd name="T9" fmla="*/ 66 h 70"/>
                <a:gd name="T10" fmla="*/ 24 w 72"/>
                <a:gd name="T11" fmla="*/ 70 h 70"/>
                <a:gd name="T12" fmla="*/ 24 w 72"/>
                <a:gd name="T13" fmla="*/ 70 h 70"/>
                <a:gd name="T14" fmla="*/ 22 w 72"/>
                <a:gd name="T15" fmla="*/ 68 h 70"/>
                <a:gd name="T16" fmla="*/ 20 w 72"/>
                <a:gd name="T17" fmla="*/ 66 h 70"/>
                <a:gd name="T18" fmla="*/ 16 w 72"/>
                <a:gd name="T19" fmla="*/ 58 h 70"/>
                <a:gd name="T20" fmla="*/ 8 w 72"/>
                <a:gd name="T21" fmla="*/ 34 h 70"/>
                <a:gd name="T22" fmla="*/ 0 w 72"/>
                <a:gd name="T23" fmla="*/ 0 h 70"/>
                <a:gd name="T24" fmla="*/ 72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lnTo>
                    <a:pt x="72" y="0"/>
                  </a:lnTo>
                  <a:lnTo>
                    <a:pt x="54" y="34"/>
                  </a:lnTo>
                  <a:lnTo>
                    <a:pt x="38" y="58"/>
                  </a:lnTo>
                  <a:lnTo>
                    <a:pt x="30" y="6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8" y="34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4" name="Freeform 67"/>
            <p:cNvSpPr>
              <a:spLocks/>
            </p:cNvSpPr>
            <p:nvPr/>
          </p:nvSpPr>
          <p:spPr bwMode="auto">
            <a:xfrm>
              <a:off x="5245100" y="4376738"/>
              <a:ext cx="231775" cy="593725"/>
            </a:xfrm>
            <a:custGeom>
              <a:avLst/>
              <a:gdLst>
                <a:gd name="T0" fmla="*/ 146 w 146"/>
                <a:gd name="T1" fmla="*/ 0 h 374"/>
                <a:gd name="T2" fmla="*/ 0 w 146"/>
                <a:gd name="T3" fmla="*/ 374 h 374"/>
                <a:gd name="T4" fmla="*/ 74 w 146"/>
                <a:gd name="T5" fmla="*/ 0 h 374"/>
                <a:gd name="T6" fmla="*/ 146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146" y="0"/>
                  </a:moveTo>
                  <a:lnTo>
                    <a:pt x="0" y="374"/>
                  </a:lnTo>
                  <a:lnTo>
                    <a:pt x="74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98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5" name="Freeform 68"/>
            <p:cNvSpPr>
              <a:spLocks/>
            </p:cNvSpPr>
            <p:nvPr/>
          </p:nvSpPr>
          <p:spPr bwMode="auto">
            <a:xfrm>
              <a:off x="5362575" y="4376738"/>
              <a:ext cx="114300" cy="111125"/>
            </a:xfrm>
            <a:custGeom>
              <a:avLst/>
              <a:gdLst>
                <a:gd name="T0" fmla="*/ 0 w 72"/>
                <a:gd name="T1" fmla="*/ 0 h 70"/>
                <a:gd name="T2" fmla="*/ 0 w 72"/>
                <a:gd name="T3" fmla="*/ 0 h 70"/>
                <a:gd name="T4" fmla="*/ 20 w 72"/>
                <a:gd name="T5" fmla="*/ 34 h 70"/>
                <a:gd name="T6" fmla="*/ 34 w 72"/>
                <a:gd name="T7" fmla="*/ 58 h 70"/>
                <a:gd name="T8" fmla="*/ 42 w 72"/>
                <a:gd name="T9" fmla="*/ 66 h 70"/>
                <a:gd name="T10" fmla="*/ 48 w 72"/>
                <a:gd name="T11" fmla="*/ 70 h 70"/>
                <a:gd name="T12" fmla="*/ 48 w 72"/>
                <a:gd name="T13" fmla="*/ 70 h 70"/>
                <a:gd name="T14" fmla="*/ 50 w 72"/>
                <a:gd name="T15" fmla="*/ 68 h 70"/>
                <a:gd name="T16" fmla="*/ 52 w 72"/>
                <a:gd name="T17" fmla="*/ 66 h 70"/>
                <a:gd name="T18" fmla="*/ 56 w 72"/>
                <a:gd name="T19" fmla="*/ 58 h 70"/>
                <a:gd name="T20" fmla="*/ 64 w 72"/>
                <a:gd name="T21" fmla="*/ 34 h 70"/>
                <a:gd name="T22" fmla="*/ 72 w 72"/>
                <a:gd name="T23" fmla="*/ 0 h 70"/>
                <a:gd name="T24" fmla="*/ 0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0" y="0"/>
                  </a:moveTo>
                  <a:lnTo>
                    <a:pt x="0" y="0"/>
                  </a:lnTo>
                  <a:lnTo>
                    <a:pt x="20" y="34"/>
                  </a:lnTo>
                  <a:lnTo>
                    <a:pt x="34" y="58"/>
                  </a:lnTo>
                  <a:lnTo>
                    <a:pt x="42" y="66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0" y="68"/>
                  </a:lnTo>
                  <a:lnTo>
                    <a:pt x="52" y="66"/>
                  </a:lnTo>
                  <a:lnTo>
                    <a:pt x="56" y="58"/>
                  </a:lnTo>
                  <a:lnTo>
                    <a:pt x="64" y="3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6" name="Freeform 69"/>
            <p:cNvSpPr>
              <a:spLocks/>
            </p:cNvSpPr>
            <p:nvPr/>
          </p:nvSpPr>
          <p:spPr bwMode="auto">
            <a:xfrm>
              <a:off x="5172075" y="4745038"/>
              <a:ext cx="142875" cy="225425"/>
            </a:xfrm>
            <a:custGeom>
              <a:avLst/>
              <a:gdLst>
                <a:gd name="T0" fmla="*/ 2 w 90"/>
                <a:gd name="T1" fmla="*/ 32 h 142"/>
                <a:gd name="T2" fmla="*/ 46 w 90"/>
                <a:gd name="T3" fmla="*/ 142 h 142"/>
                <a:gd name="T4" fmla="*/ 90 w 90"/>
                <a:gd name="T5" fmla="*/ 32 h 142"/>
                <a:gd name="T6" fmla="*/ 90 w 90"/>
                <a:gd name="T7" fmla="*/ 32 h 142"/>
                <a:gd name="T8" fmla="*/ 88 w 90"/>
                <a:gd name="T9" fmla="*/ 28 h 142"/>
                <a:gd name="T10" fmla="*/ 86 w 90"/>
                <a:gd name="T11" fmla="*/ 20 h 142"/>
                <a:gd name="T12" fmla="*/ 84 w 90"/>
                <a:gd name="T13" fmla="*/ 18 h 142"/>
                <a:gd name="T14" fmla="*/ 80 w 90"/>
                <a:gd name="T15" fmla="*/ 16 h 142"/>
                <a:gd name="T16" fmla="*/ 76 w 90"/>
                <a:gd name="T17" fmla="*/ 16 h 142"/>
                <a:gd name="T18" fmla="*/ 70 w 90"/>
                <a:gd name="T19" fmla="*/ 18 h 142"/>
                <a:gd name="T20" fmla="*/ 70 w 90"/>
                <a:gd name="T21" fmla="*/ 18 h 142"/>
                <a:gd name="T22" fmla="*/ 64 w 90"/>
                <a:gd name="T23" fmla="*/ 24 h 142"/>
                <a:gd name="T24" fmla="*/ 62 w 90"/>
                <a:gd name="T25" fmla="*/ 30 h 142"/>
                <a:gd name="T26" fmla="*/ 56 w 90"/>
                <a:gd name="T27" fmla="*/ 40 h 142"/>
                <a:gd name="T28" fmla="*/ 52 w 90"/>
                <a:gd name="T29" fmla="*/ 48 h 142"/>
                <a:gd name="T30" fmla="*/ 50 w 90"/>
                <a:gd name="T31" fmla="*/ 50 h 142"/>
                <a:gd name="T32" fmla="*/ 46 w 90"/>
                <a:gd name="T33" fmla="*/ 50 h 142"/>
                <a:gd name="T34" fmla="*/ 46 w 90"/>
                <a:gd name="T35" fmla="*/ 50 h 142"/>
                <a:gd name="T36" fmla="*/ 42 w 90"/>
                <a:gd name="T37" fmla="*/ 48 h 142"/>
                <a:gd name="T38" fmla="*/ 38 w 90"/>
                <a:gd name="T39" fmla="*/ 42 h 142"/>
                <a:gd name="T40" fmla="*/ 32 w 90"/>
                <a:gd name="T41" fmla="*/ 24 h 142"/>
                <a:gd name="T42" fmla="*/ 28 w 90"/>
                <a:gd name="T43" fmla="*/ 14 h 142"/>
                <a:gd name="T44" fmla="*/ 22 w 90"/>
                <a:gd name="T45" fmla="*/ 6 h 142"/>
                <a:gd name="T46" fmla="*/ 18 w 90"/>
                <a:gd name="T47" fmla="*/ 2 h 142"/>
                <a:gd name="T48" fmla="*/ 14 w 90"/>
                <a:gd name="T49" fmla="*/ 0 h 142"/>
                <a:gd name="T50" fmla="*/ 12 w 90"/>
                <a:gd name="T51" fmla="*/ 0 h 142"/>
                <a:gd name="T52" fmla="*/ 12 w 90"/>
                <a:gd name="T53" fmla="*/ 0 h 142"/>
                <a:gd name="T54" fmla="*/ 6 w 90"/>
                <a:gd name="T55" fmla="*/ 2 h 142"/>
                <a:gd name="T56" fmla="*/ 2 w 90"/>
                <a:gd name="T57" fmla="*/ 6 h 142"/>
                <a:gd name="T58" fmla="*/ 0 w 90"/>
                <a:gd name="T59" fmla="*/ 10 h 142"/>
                <a:gd name="T60" fmla="*/ 0 w 90"/>
                <a:gd name="T61" fmla="*/ 16 h 142"/>
                <a:gd name="T62" fmla="*/ 2 w 90"/>
                <a:gd name="T63" fmla="*/ 26 h 142"/>
                <a:gd name="T64" fmla="*/ 2 w 90"/>
                <a:gd name="T65" fmla="*/ 32 h 142"/>
                <a:gd name="T66" fmla="*/ 2 w 90"/>
                <a:gd name="T67" fmla="*/ 3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142">
                  <a:moveTo>
                    <a:pt x="2" y="32"/>
                  </a:moveTo>
                  <a:lnTo>
                    <a:pt x="46" y="142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88" y="28"/>
                  </a:lnTo>
                  <a:lnTo>
                    <a:pt x="86" y="20"/>
                  </a:lnTo>
                  <a:lnTo>
                    <a:pt x="84" y="18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40"/>
                  </a:lnTo>
                  <a:lnTo>
                    <a:pt x="52" y="48"/>
                  </a:lnTo>
                  <a:lnTo>
                    <a:pt x="50" y="50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2" y="48"/>
                  </a:lnTo>
                  <a:lnTo>
                    <a:pt x="38" y="42"/>
                  </a:lnTo>
                  <a:lnTo>
                    <a:pt x="32" y="24"/>
                  </a:lnTo>
                  <a:lnTo>
                    <a:pt x="28" y="14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101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99" name="文本占位符 98"/>
          <p:cNvSpPr>
            <a:spLocks noGrp="1"/>
          </p:cNvSpPr>
          <p:nvPr>
            <p:ph type="body" sz="quarter" idx="10" hasCustomPrompt="1"/>
          </p:nvPr>
        </p:nvSpPr>
        <p:spPr>
          <a:xfrm>
            <a:off x="3629865" y="1267071"/>
            <a:ext cx="4837680" cy="40072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0600" b="1"/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en-US" altLang="zh-CN" dirty="0"/>
              <a:t>POWER</a:t>
            </a:r>
          </a:p>
          <a:p>
            <a:pPr lvl="0"/>
            <a:r>
              <a:rPr lang="en-US" altLang="zh-CN" dirty="0"/>
              <a:t>YOUR</a:t>
            </a:r>
          </a:p>
          <a:p>
            <a:pPr lvl="0"/>
            <a:r>
              <a:rPr lang="en-US" altLang="zh-CN" dirty="0"/>
              <a:t>POINT</a:t>
            </a:r>
          </a:p>
        </p:txBody>
      </p:sp>
      <p:sp>
        <p:nvSpPr>
          <p:cNvPr id="100" name="文本占位符 98"/>
          <p:cNvSpPr>
            <a:spLocks noGrp="1"/>
          </p:cNvSpPr>
          <p:nvPr>
            <p:ph type="body" sz="quarter" idx="11" hasCustomPrompt="1"/>
          </p:nvPr>
        </p:nvSpPr>
        <p:spPr>
          <a:xfrm>
            <a:off x="3629864" y="5294129"/>
            <a:ext cx="4837681" cy="3831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100"/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en-US" altLang="zh-CN" dirty="0"/>
              <a:t>PRESENTED BY OfficePLUS</a:t>
            </a:r>
          </a:p>
        </p:txBody>
      </p:sp>
    </p:spTree>
    <p:extLst>
      <p:ext uri="{BB962C8B-B14F-4D97-AF65-F5344CB8AC3E}">
        <p14:creationId xmlns:p14="http://schemas.microsoft.com/office/powerpoint/2010/main" val="388716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555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4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">
    <p:bg>
      <p:bgPr>
        <a:gradFill flip="none" rotWithShape="1">
          <a:gsLst>
            <a:gs pos="51000">
              <a:schemeClr val="accent1"/>
            </a:gs>
            <a:gs pos="100000">
              <a:schemeClr val="accent2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 userDrawn="1"/>
        </p:nvGrpSpPr>
        <p:grpSpPr>
          <a:xfrm>
            <a:off x="3656029" y="2140119"/>
            <a:ext cx="4606158" cy="1895433"/>
            <a:chOff x="3656029" y="2140119"/>
            <a:chExt cx="4606158" cy="1895433"/>
          </a:xfrm>
        </p:grpSpPr>
        <p:sp>
          <p:nvSpPr>
            <p:cNvPr id="3" name="矩形 2"/>
            <p:cNvSpPr/>
            <p:nvPr/>
          </p:nvSpPr>
          <p:spPr>
            <a:xfrm>
              <a:off x="3656029" y="2140119"/>
              <a:ext cx="4606158" cy="1895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4" name="组 3"/>
            <p:cNvGrpSpPr/>
            <p:nvPr/>
          </p:nvGrpSpPr>
          <p:grpSpPr>
            <a:xfrm>
              <a:off x="3751937" y="2252925"/>
              <a:ext cx="4414342" cy="342111"/>
              <a:chOff x="3759133" y="2252925"/>
              <a:chExt cx="4414342" cy="342111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3759133" y="2252925"/>
                <a:ext cx="335808" cy="33580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7837667" y="2259228"/>
                <a:ext cx="335808" cy="33580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</p:grpSp>
      </p:grpSp>
      <p:sp>
        <p:nvSpPr>
          <p:cNvPr id="8" name="文本占位符 98"/>
          <p:cNvSpPr>
            <a:spLocks noGrp="1"/>
          </p:cNvSpPr>
          <p:nvPr>
            <p:ph type="body" sz="quarter" idx="10" hasCustomPrompt="1"/>
          </p:nvPr>
        </p:nvSpPr>
        <p:spPr>
          <a:xfrm>
            <a:off x="3540268" y="2845614"/>
            <a:ext cx="4837680" cy="64440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4400" b="1"/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zh-CN" altLang="en-US" dirty="0"/>
              <a:t>活动主题</a:t>
            </a:r>
          </a:p>
        </p:txBody>
      </p:sp>
    </p:spTree>
    <p:extLst>
      <p:ext uri="{BB962C8B-B14F-4D97-AF65-F5344CB8AC3E}">
        <p14:creationId xmlns:p14="http://schemas.microsoft.com/office/powerpoint/2010/main" val="255459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gradFill flip="none" rotWithShape="1">
          <a:gsLst>
            <a:gs pos="51000">
              <a:schemeClr val="accent1"/>
            </a:gs>
            <a:gs pos="100000">
              <a:schemeClr val="accent2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51516" y="204103"/>
            <a:ext cx="11708836" cy="64893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" name="椭圆 2"/>
          <p:cNvSpPr/>
          <p:nvPr userDrawn="1"/>
        </p:nvSpPr>
        <p:spPr>
          <a:xfrm>
            <a:off x="429991" y="397820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4" name="椭圆 3"/>
          <p:cNvSpPr/>
          <p:nvPr userDrawn="1"/>
        </p:nvSpPr>
        <p:spPr>
          <a:xfrm>
            <a:off x="11451912" y="375027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5" name="椭圆 4"/>
          <p:cNvSpPr/>
          <p:nvPr userDrawn="1"/>
        </p:nvSpPr>
        <p:spPr>
          <a:xfrm>
            <a:off x="429991" y="6182924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6" name="椭圆 5"/>
          <p:cNvSpPr/>
          <p:nvPr userDrawn="1"/>
        </p:nvSpPr>
        <p:spPr>
          <a:xfrm>
            <a:off x="11451912" y="6160131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54922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gradFill flip="none" rotWithShape="1">
          <a:gsLst>
            <a:gs pos="51000">
              <a:schemeClr val="accent1"/>
            </a:gs>
            <a:gs pos="100000">
              <a:schemeClr val="accent2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651540" y="428055"/>
            <a:ext cx="11021171" cy="57469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" name="椭圆 2"/>
          <p:cNvSpPr/>
          <p:nvPr userDrawn="1"/>
        </p:nvSpPr>
        <p:spPr>
          <a:xfrm>
            <a:off x="886583" y="620073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4" name="椭圆 3"/>
          <p:cNvSpPr/>
          <p:nvPr userDrawn="1"/>
        </p:nvSpPr>
        <p:spPr>
          <a:xfrm>
            <a:off x="11103359" y="620073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7769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254405" y="224963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" name="椭圆 2"/>
          <p:cNvSpPr/>
          <p:nvPr userDrawn="1"/>
        </p:nvSpPr>
        <p:spPr>
          <a:xfrm>
            <a:off x="11437795" y="224963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81571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324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gradFill flip="none" rotWithShape="1">
          <a:gsLst>
            <a:gs pos="51000">
              <a:schemeClr val="accent1"/>
            </a:gs>
            <a:gs pos="100000">
              <a:schemeClr val="accent2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411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06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Calibri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4502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314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4" r:id="rId3"/>
    <p:sldLayoutId id="2147483695" r:id="rId4"/>
    <p:sldLayoutId id="2147483690" r:id="rId5"/>
    <p:sldLayoutId id="2147483692" r:id="rId6"/>
    <p:sldLayoutId id="2147483697" r:id="rId7"/>
    <p:sldLayoutId id="214748369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739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6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629864" y="1000483"/>
            <a:ext cx="5032354" cy="3688301"/>
          </a:xfrm>
        </p:spPr>
        <p:txBody>
          <a:bodyPr/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校园网上购物</a:t>
            </a:r>
            <a:endParaRPr lang="en-US" altLang="zh-CN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系统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E4B36B-5499-4BE5-B258-A758E66405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29864" y="4395019"/>
            <a:ext cx="4837681" cy="1520288"/>
          </a:xfrm>
        </p:spPr>
        <p:txBody>
          <a:bodyPr/>
          <a:lstStyle/>
          <a:p>
            <a:r>
              <a:rPr lang="en-US" altLang="zh-CN" dirty="0"/>
              <a:t>                                         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——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项目开发计划</a:t>
            </a:r>
          </a:p>
          <a:p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			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组长：乔寒月</a:t>
            </a:r>
            <a:endParaRPr lang="en-US" altLang="zh-CN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			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组员：李欣飏、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				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吴智宏</a:t>
            </a:r>
          </a:p>
        </p:txBody>
      </p:sp>
    </p:spTree>
    <p:extLst>
      <p:ext uri="{BB962C8B-B14F-4D97-AF65-F5344CB8AC3E}">
        <p14:creationId xmlns:p14="http://schemas.microsoft.com/office/powerpoint/2010/main" val="266586545"/>
      </p:ext>
    </p:extLst>
  </p:cSld>
  <p:clrMapOvr>
    <a:masterClrMapping/>
  </p:clrMapOvr>
  <p:transition spd="slow">
    <p:wipe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/>
        </p:nvGrpSpPr>
        <p:grpSpPr>
          <a:xfrm rot="20347721">
            <a:off x="692642" y="3760151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 rot="19560395">
            <a:off x="10808298" y="426363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1" name="组 110"/>
          <p:cNvGrpSpPr/>
          <p:nvPr/>
        </p:nvGrpSpPr>
        <p:grpSpPr>
          <a:xfrm rot="16558260">
            <a:off x="1268717" y="4899393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2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8" name="组 157"/>
          <p:cNvGrpSpPr/>
          <p:nvPr/>
        </p:nvGrpSpPr>
        <p:grpSpPr>
          <a:xfrm rot="11243513">
            <a:off x="11249830" y="1151983"/>
            <a:ext cx="403888" cy="2575476"/>
            <a:chOff x="5013325" y="2014538"/>
            <a:chExt cx="463550" cy="29559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9" name="Freeform 51"/>
            <p:cNvSpPr>
              <a:spLocks/>
            </p:cNvSpPr>
            <p:nvPr/>
          </p:nvSpPr>
          <p:spPr bwMode="auto">
            <a:xfrm>
              <a:off x="5248275" y="2014538"/>
              <a:ext cx="228600" cy="60325"/>
            </a:xfrm>
            <a:custGeom>
              <a:avLst/>
              <a:gdLst>
                <a:gd name="T0" fmla="*/ 96 w 144"/>
                <a:gd name="T1" fmla="*/ 38 h 38"/>
                <a:gd name="T2" fmla="*/ 144 w 144"/>
                <a:gd name="T3" fmla="*/ 18 h 38"/>
                <a:gd name="T4" fmla="*/ 96 w 144"/>
                <a:gd name="T5" fmla="*/ 0 h 38"/>
                <a:gd name="T6" fmla="*/ 0 w 144"/>
                <a:gd name="T7" fmla="*/ 0 h 38"/>
                <a:gd name="T8" fmla="*/ 0 w 144"/>
                <a:gd name="T9" fmla="*/ 38 h 38"/>
                <a:gd name="T10" fmla="*/ 96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96" y="38"/>
                  </a:moveTo>
                  <a:lnTo>
                    <a:pt x="144" y="1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" name="Freeform 52"/>
            <p:cNvSpPr>
              <a:spLocks/>
            </p:cNvSpPr>
            <p:nvPr/>
          </p:nvSpPr>
          <p:spPr bwMode="auto">
            <a:xfrm>
              <a:off x="5013325" y="2014538"/>
              <a:ext cx="228600" cy="60325"/>
            </a:xfrm>
            <a:custGeom>
              <a:avLst/>
              <a:gdLst>
                <a:gd name="T0" fmla="*/ 48 w 144"/>
                <a:gd name="T1" fmla="*/ 38 h 38"/>
                <a:gd name="T2" fmla="*/ 0 w 144"/>
                <a:gd name="T3" fmla="*/ 18 h 38"/>
                <a:gd name="T4" fmla="*/ 48 w 144"/>
                <a:gd name="T5" fmla="*/ 0 h 38"/>
                <a:gd name="T6" fmla="*/ 144 w 144"/>
                <a:gd name="T7" fmla="*/ 0 h 38"/>
                <a:gd name="T8" fmla="*/ 144 w 144"/>
                <a:gd name="T9" fmla="*/ 38 h 38"/>
                <a:gd name="T10" fmla="*/ 48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48" y="38"/>
                  </a:moveTo>
                  <a:lnTo>
                    <a:pt x="0" y="18"/>
                  </a:lnTo>
                  <a:lnTo>
                    <a:pt x="48" y="0"/>
                  </a:lnTo>
                  <a:lnTo>
                    <a:pt x="144" y="0"/>
                  </a:lnTo>
                  <a:lnTo>
                    <a:pt x="144" y="38"/>
                  </a:lnTo>
                  <a:lnTo>
                    <a:pt x="48" y="38"/>
                  </a:lnTo>
                  <a:close/>
                </a:path>
              </a:pathLst>
            </a:cu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Freeform 53"/>
            <p:cNvSpPr>
              <a:spLocks/>
            </p:cNvSpPr>
            <p:nvPr/>
          </p:nvSpPr>
          <p:spPr bwMode="auto">
            <a:xfrm>
              <a:off x="5127625" y="2014538"/>
              <a:ext cx="234950" cy="60325"/>
            </a:xfrm>
            <a:custGeom>
              <a:avLst/>
              <a:gdLst>
                <a:gd name="T0" fmla="*/ 38 w 148"/>
                <a:gd name="T1" fmla="*/ 38 h 38"/>
                <a:gd name="T2" fmla="*/ 0 w 148"/>
                <a:gd name="T3" fmla="*/ 18 h 38"/>
                <a:gd name="T4" fmla="*/ 38 w 148"/>
                <a:gd name="T5" fmla="*/ 0 h 38"/>
                <a:gd name="T6" fmla="*/ 112 w 148"/>
                <a:gd name="T7" fmla="*/ 0 h 38"/>
                <a:gd name="T8" fmla="*/ 148 w 148"/>
                <a:gd name="T9" fmla="*/ 18 h 38"/>
                <a:gd name="T10" fmla="*/ 112 w 148"/>
                <a:gd name="T11" fmla="*/ 38 h 38"/>
                <a:gd name="T12" fmla="*/ 38 w 148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8">
                  <a:moveTo>
                    <a:pt x="38" y="38"/>
                  </a:moveTo>
                  <a:lnTo>
                    <a:pt x="0" y="18"/>
                  </a:lnTo>
                  <a:lnTo>
                    <a:pt x="38" y="0"/>
                  </a:lnTo>
                  <a:lnTo>
                    <a:pt x="112" y="0"/>
                  </a:lnTo>
                  <a:lnTo>
                    <a:pt x="148" y="18"/>
                  </a:lnTo>
                  <a:lnTo>
                    <a:pt x="112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Rectangle 54"/>
            <p:cNvSpPr>
              <a:spLocks noChangeArrowheads="1"/>
            </p:cNvSpPr>
            <p:nvPr/>
          </p:nvSpPr>
          <p:spPr bwMode="auto">
            <a:xfrm>
              <a:off x="5013325" y="2043113"/>
              <a:ext cx="463550" cy="234950"/>
            </a:xfrm>
            <a:prstGeom prst="rect">
              <a:avLst/>
            </a:pr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Rectangle 55"/>
            <p:cNvSpPr>
              <a:spLocks noChangeArrowheads="1"/>
            </p:cNvSpPr>
            <p:nvPr/>
          </p:nvSpPr>
          <p:spPr bwMode="auto">
            <a:xfrm>
              <a:off x="5013325" y="2278063"/>
              <a:ext cx="463550" cy="273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Rectangle 56"/>
            <p:cNvSpPr>
              <a:spLocks noChangeArrowheads="1"/>
            </p:cNvSpPr>
            <p:nvPr/>
          </p:nvSpPr>
          <p:spPr bwMode="auto">
            <a:xfrm>
              <a:off x="5013325" y="2551113"/>
              <a:ext cx="463550" cy="1825625"/>
            </a:xfrm>
            <a:prstGeom prst="rect">
              <a:avLst/>
            </a:pr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Freeform 57"/>
            <p:cNvSpPr>
              <a:spLocks/>
            </p:cNvSpPr>
            <p:nvPr/>
          </p:nvSpPr>
          <p:spPr bwMode="auto">
            <a:xfrm>
              <a:off x="5013325" y="4376738"/>
              <a:ext cx="463550" cy="593725"/>
            </a:xfrm>
            <a:custGeom>
              <a:avLst/>
              <a:gdLst>
                <a:gd name="T0" fmla="*/ 0 w 292"/>
                <a:gd name="T1" fmla="*/ 0 h 374"/>
                <a:gd name="T2" fmla="*/ 146 w 292"/>
                <a:gd name="T3" fmla="*/ 374 h 374"/>
                <a:gd name="T4" fmla="*/ 292 w 292"/>
                <a:gd name="T5" fmla="*/ 0 h 374"/>
                <a:gd name="T6" fmla="*/ 0 w 292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374">
                  <a:moveTo>
                    <a:pt x="0" y="0"/>
                  </a:moveTo>
                  <a:lnTo>
                    <a:pt x="146" y="374"/>
                  </a:lnTo>
                  <a:lnTo>
                    <a:pt x="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Rectangle 58"/>
            <p:cNvSpPr>
              <a:spLocks noChangeArrowheads="1"/>
            </p:cNvSpPr>
            <p:nvPr/>
          </p:nvSpPr>
          <p:spPr bwMode="auto">
            <a:xfrm>
              <a:off x="5013325" y="2043113"/>
              <a:ext cx="114300" cy="234950"/>
            </a:xfrm>
            <a:prstGeom prst="rect">
              <a:avLst/>
            </a:pr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" name="Rectangle 59"/>
            <p:cNvSpPr>
              <a:spLocks noChangeArrowheads="1"/>
            </p:cNvSpPr>
            <p:nvPr/>
          </p:nvSpPr>
          <p:spPr bwMode="auto">
            <a:xfrm>
              <a:off x="5362575" y="2043113"/>
              <a:ext cx="114300" cy="234950"/>
            </a:xfrm>
            <a:prstGeom prst="rect">
              <a:avLst/>
            </a:pr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Rectangle 60"/>
            <p:cNvSpPr>
              <a:spLocks noChangeArrowheads="1"/>
            </p:cNvSpPr>
            <p:nvPr/>
          </p:nvSpPr>
          <p:spPr bwMode="auto">
            <a:xfrm>
              <a:off x="5013325" y="2278063"/>
              <a:ext cx="114300" cy="27305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Rectangle 61"/>
            <p:cNvSpPr>
              <a:spLocks noChangeArrowheads="1"/>
            </p:cNvSpPr>
            <p:nvPr/>
          </p:nvSpPr>
          <p:spPr bwMode="auto">
            <a:xfrm>
              <a:off x="5362575" y="2278063"/>
              <a:ext cx="114300" cy="273050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Rectangle 62"/>
            <p:cNvSpPr>
              <a:spLocks noChangeArrowheads="1"/>
            </p:cNvSpPr>
            <p:nvPr/>
          </p:nvSpPr>
          <p:spPr bwMode="auto">
            <a:xfrm>
              <a:off x="5013325" y="2551113"/>
              <a:ext cx="114300" cy="1825625"/>
            </a:xfrm>
            <a:prstGeom prst="rect">
              <a:avLst/>
            </a:pr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Rectangle 63"/>
            <p:cNvSpPr>
              <a:spLocks noChangeArrowheads="1"/>
            </p:cNvSpPr>
            <p:nvPr/>
          </p:nvSpPr>
          <p:spPr bwMode="auto">
            <a:xfrm>
              <a:off x="5362575" y="2551113"/>
              <a:ext cx="114300" cy="1825625"/>
            </a:xfrm>
            <a:prstGeom prst="rect">
              <a:avLst/>
            </a:pr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Freeform 64"/>
            <p:cNvSpPr>
              <a:spLocks/>
            </p:cNvSpPr>
            <p:nvPr/>
          </p:nvSpPr>
          <p:spPr bwMode="auto">
            <a:xfrm>
              <a:off x="5013325" y="4376738"/>
              <a:ext cx="231775" cy="593725"/>
            </a:xfrm>
            <a:custGeom>
              <a:avLst/>
              <a:gdLst>
                <a:gd name="T0" fmla="*/ 0 w 146"/>
                <a:gd name="T1" fmla="*/ 0 h 374"/>
                <a:gd name="T2" fmla="*/ 146 w 146"/>
                <a:gd name="T3" fmla="*/ 374 h 374"/>
                <a:gd name="T4" fmla="*/ 72 w 146"/>
                <a:gd name="T5" fmla="*/ 0 h 374"/>
                <a:gd name="T6" fmla="*/ 0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0" y="0"/>
                  </a:moveTo>
                  <a:lnTo>
                    <a:pt x="146" y="37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A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Freeform 65"/>
            <p:cNvSpPr>
              <a:spLocks/>
            </p:cNvSpPr>
            <p:nvPr/>
          </p:nvSpPr>
          <p:spPr bwMode="auto">
            <a:xfrm>
              <a:off x="5127625" y="4376738"/>
              <a:ext cx="234950" cy="152400"/>
            </a:xfrm>
            <a:custGeom>
              <a:avLst/>
              <a:gdLst>
                <a:gd name="T0" fmla="*/ 0 w 148"/>
                <a:gd name="T1" fmla="*/ 0 h 96"/>
                <a:gd name="T2" fmla="*/ 0 w 148"/>
                <a:gd name="T3" fmla="*/ 0 h 96"/>
                <a:gd name="T4" fmla="*/ 8 w 148"/>
                <a:gd name="T5" fmla="*/ 16 h 96"/>
                <a:gd name="T6" fmla="*/ 28 w 148"/>
                <a:gd name="T7" fmla="*/ 48 h 96"/>
                <a:gd name="T8" fmla="*/ 40 w 148"/>
                <a:gd name="T9" fmla="*/ 66 h 96"/>
                <a:gd name="T10" fmla="*/ 52 w 148"/>
                <a:gd name="T11" fmla="*/ 82 h 96"/>
                <a:gd name="T12" fmla="*/ 64 w 148"/>
                <a:gd name="T13" fmla="*/ 92 h 96"/>
                <a:gd name="T14" fmla="*/ 70 w 148"/>
                <a:gd name="T15" fmla="*/ 96 h 96"/>
                <a:gd name="T16" fmla="*/ 74 w 148"/>
                <a:gd name="T17" fmla="*/ 96 h 96"/>
                <a:gd name="T18" fmla="*/ 74 w 148"/>
                <a:gd name="T19" fmla="*/ 96 h 96"/>
                <a:gd name="T20" fmla="*/ 78 w 148"/>
                <a:gd name="T21" fmla="*/ 96 h 96"/>
                <a:gd name="T22" fmla="*/ 84 w 148"/>
                <a:gd name="T23" fmla="*/ 92 h 96"/>
                <a:gd name="T24" fmla="*/ 96 w 148"/>
                <a:gd name="T25" fmla="*/ 82 h 96"/>
                <a:gd name="T26" fmla="*/ 108 w 148"/>
                <a:gd name="T27" fmla="*/ 66 h 96"/>
                <a:gd name="T28" fmla="*/ 120 w 148"/>
                <a:gd name="T29" fmla="*/ 48 h 96"/>
                <a:gd name="T30" fmla="*/ 140 w 148"/>
                <a:gd name="T31" fmla="*/ 16 h 96"/>
                <a:gd name="T32" fmla="*/ 148 w 148"/>
                <a:gd name="T33" fmla="*/ 0 h 96"/>
                <a:gd name="T34" fmla="*/ 0 w 148"/>
                <a:gd name="T3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96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28" y="48"/>
                  </a:lnTo>
                  <a:lnTo>
                    <a:pt x="40" y="66"/>
                  </a:lnTo>
                  <a:lnTo>
                    <a:pt x="52" y="82"/>
                  </a:lnTo>
                  <a:lnTo>
                    <a:pt x="64" y="92"/>
                  </a:lnTo>
                  <a:lnTo>
                    <a:pt x="70" y="96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8" y="96"/>
                  </a:lnTo>
                  <a:lnTo>
                    <a:pt x="84" y="92"/>
                  </a:lnTo>
                  <a:lnTo>
                    <a:pt x="96" y="82"/>
                  </a:lnTo>
                  <a:lnTo>
                    <a:pt x="108" y="66"/>
                  </a:lnTo>
                  <a:lnTo>
                    <a:pt x="120" y="48"/>
                  </a:lnTo>
                  <a:lnTo>
                    <a:pt x="140" y="16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Freeform 66"/>
            <p:cNvSpPr>
              <a:spLocks/>
            </p:cNvSpPr>
            <p:nvPr/>
          </p:nvSpPr>
          <p:spPr bwMode="auto">
            <a:xfrm>
              <a:off x="5013325" y="4376738"/>
              <a:ext cx="114300" cy="111125"/>
            </a:xfrm>
            <a:custGeom>
              <a:avLst/>
              <a:gdLst>
                <a:gd name="T0" fmla="*/ 72 w 72"/>
                <a:gd name="T1" fmla="*/ 0 h 70"/>
                <a:gd name="T2" fmla="*/ 72 w 72"/>
                <a:gd name="T3" fmla="*/ 0 h 70"/>
                <a:gd name="T4" fmla="*/ 54 w 72"/>
                <a:gd name="T5" fmla="*/ 34 h 70"/>
                <a:gd name="T6" fmla="*/ 38 w 72"/>
                <a:gd name="T7" fmla="*/ 58 h 70"/>
                <a:gd name="T8" fmla="*/ 30 w 72"/>
                <a:gd name="T9" fmla="*/ 66 h 70"/>
                <a:gd name="T10" fmla="*/ 24 w 72"/>
                <a:gd name="T11" fmla="*/ 70 h 70"/>
                <a:gd name="T12" fmla="*/ 24 w 72"/>
                <a:gd name="T13" fmla="*/ 70 h 70"/>
                <a:gd name="T14" fmla="*/ 22 w 72"/>
                <a:gd name="T15" fmla="*/ 68 h 70"/>
                <a:gd name="T16" fmla="*/ 20 w 72"/>
                <a:gd name="T17" fmla="*/ 66 h 70"/>
                <a:gd name="T18" fmla="*/ 16 w 72"/>
                <a:gd name="T19" fmla="*/ 58 h 70"/>
                <a:gd name="T20" fmla="*/ 8 w 72"/>
                <a:gd name="T21" fmla="*/ 34 h 70"/>
                <a:gd name="T22" fmla="*/ 0 w 72"/>
                <a:gd name="T23" fmla="*/ 0 h 70"/>
                <a:gd name="T24" fmla="*/ 72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lnTo>
                    <a:pt x="72" y="0"/>
                  </a:lnTo>
                  <a:lnTo>
                    <a:pt x="54" y="34"/>
                  </a:lnTo>
                  <a:lnTo>
                    <a:pt x="38" y="58"/>
                  </a:lnTo>
                  <a:lnTo>
                    <a:pt x="30" y="6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8" y="34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Freeform 67"/>
            <p:cNvSpPr>
              <a:spLocks/>
            </p:cNvSpPr>
            <p:nvPr/>
          </p:nvSpPr>
          <p:spPr bwMode="auto">
            <a:xfrm>
              <a:off x="5245100" y="4376738"/>
              <a:ext cx="231775" cy="593725"/>
            </a:xfrm>
            <a:custGeom>
              <a:avLst/>
              <a:gdLst>
                <a:gd name="T0" fmla="*/ 146 w 146"/>
                <a:gd name="T1" fmla="*/ 0 h 374"/>
                <a:gd name="T2" fmla="*/ 0 w 146"/>
                <a:gd name="T3" fmla="*/ 374 h 374"/>
                <a:gd name="T4" fmla="*/ 74 w 146"/>
                <a:gd name="T5" fmla="*/ 0 h 374"/>
                <a:gd name="T6" fmla="*/ 146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146" y="0"/>
                  </a:moveTo>
                  <a:lnTo>
                    <a:pt x="0" y="374"/>
                  </a:lnTo>
                  <a:lnTo>
                    <a:pt x="74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98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Freeform 68"/>
            <p:cNvSpPr>
              <a:spLocks/>
            </p:cNvSpPr>
            <p:nvPr/>
          </p:nvSpPr>
          <p:spPr bwMode="auto">
            <a:xfrm>
              <a:off x="5362575" y="4376738"/>
              <a:ext cx="114300" cy="111125"/>
            </a:xfrm>
            <a:custGeom>
              <a:avLst/>
              <a:gdLst>
                <a:gd name="T0" fmla="*/ 0 w 72"/>
                <a:gd name="T1" fmla="*/ 0 h 70"/>
                <a:gd name="T2" fmla="*/ 0 w 72"/>
                <a:gd name="T3" fmla="*/ 0 h 70"/>
                <a:gd name="T4" fmla="*/ 20 w 72"/>
                <a:gd name="T5" fmla="*/ 34 h 70"/>
                <a:gd name="T6" fmla="*/ 34 w 72"/>
                <a:gd name="T7" fmla="*/ 58 h 70"/>
                <a:gd name="T8" fmla="*/ 42 w 72"/>
                <a:gd name="T9" fmla="*/ 66 h 70"/>
                <a:gd name="T10" fmla="*/ 48 w 72"/>
                <a:gd name="T11" fmla="*/ 70 h 70"/>
                <a:gd name="T12" fmla="*/ 48 w 72"/>
                <a:gd name="T13" fmla="*/ 70 h 70"/>
                <a:gd name="T14" fmla="*/ 50 w 72"/>
                <a:gd name="T15" fmla="*/ 68 h 70"/>
                <a:gd name="T16" fmla="*/ 52 w 72"/>
                <a:gd name="T17" fmla="*/ 66 h 70"/>
                <a:gd name="T18" fmla="*/ 56 w 72"/>
                <a:gd name="T19" fmla="*/ 58 h 70"/>
                <a:gd name="T20" fmla="*/ 64 w 72"/>
                <a:gd name="T21" fmla="*/ 34 h 70"/>
                <a:gd name="T22" fmla="*/ 72 w 72"/>
                <a:gd name="T23" fmla="*/ 0 h 70"/>
                <a:gd name="T24" fmla="*/ 0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0" y="0"/>
                  </a:moveTo>
                  <a:lnTo>
                    <a:pt x="0" y="0"/>
                  </a:lnTo>
                  <a:lnTo>
                    <a:pt x="20" y="34"/>
                  </a:lnTo>
                  <a:lnTo>
                    <a:pt x="34" y="58"/>
                  </a:lnTo>
                  <a:lnTo>
                    <a:pt x="42" y="66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0" y="68"/>
                  </a:lnTo>
                  <a:lnTo>
                    <a:pt x="52" y="66"/>
                  </a:lnTo>
                  <a:lnTo>
                    <a:pt x="56" y="58"/>
                  </a:lnTo>
                  <a:lnTo>
                    <a:pt x="64" y="3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Freeform 69"/>
            <p:cNvSpPr>
              <a:spLocks/>
            </p:cNvSpPr>
            <p:nvPr/>
          </p:nvSpPr>
          <p:spPr bwMode="auto">
            <a:xfrm>
              <a:off x="5172075" y="4745038"/>
              <a:ext cx="142875" cy="225425"/>
            </a:xfrm>
            <a:custGeom>
              <a:avLst/>
              <a:gdLst>
                <a:gd name="T0" fmla="*/ 2 w 90"/>
                <a:gd name="T1" fmla="*/ 32 h 142"/>
                <a:gd name="T2" fmla="*/ 46 w 90"/>
                <a:gd name="T3" fmla="*/ 142 h 142"/>
                <a:gd name="T4" fmla="*/ 90 w 90"/>
                <a:gd name="T5" fmla="*/ 32 h 142"/>
                <a:gd name="T6" fmla="*/ 90 w 90"/>
                <a:gd name="T7" fmla="*/ 32 h 142"/>
                <a:gd name="T8" fmla="*/ 88 w 90"/>
                <a:gd name="T9" fmla="*/ 28 h 142"/>
                <a:gd name="T10" fmla="*/ 86 w 90"/>
                <a:gd name="T11" fmla="*/ 20 h 142"/>
                <a:gd name="T12" fmla="*/ 84 w 90"/>
                <a:gd name="T13" fmla="*/ 18 h 142"/>
                <a:gd name="T14" fmla="*/ 80 w 90"/>
                <a:gd name="T15" fmla="*/ 16 h 142"/>
                <a:gd name="T16" fmla="*/ 76 w 90"/>
                <a:gd name="T17" fmla="*/ 16 h 142"/>
                <a:gd name="T18" fmla="*/ 70 w 90"/>
                <a:gd name="T19" fmla="*/ 18 h 142"/>
                <a:gd name="T20" fmla="*/ 70 w 90"/>
                <a:gd name="T21" fmla="*/ 18 h 142"/>
                <a:gd name="T22" fmla="*/ 64 w 90"/>
                <a:gd name="T23" fmla="*/ 24 h 142"/>
                <a:gd name="T24" fmla="*/ 62 w 90"/>
                <a:gd name="T25" fmla="*/ 30 h 142"/>
                <a:gd name="T26" fmla="*/ 56 w 90"/>
                <a:gd name="T27" fmla="*/ 40 h 142"/>
                <a:gd name="T28" fmla="*/ 52 w 90"/>
                <a:gd name="T29" fmla="*/ 48 h 142"/>
                <a:gd name="T30" fmla="*/ 50 w 90"/>
                <a:gd name="T31" fmla="*/ 50 h 142"/>
                <a:gd name="T32" fmla="*/ 46 w 90"/>
                <a:gd name="T33" fmla="*/ 50 h 142"/>
                <a:gd name="T34" fmla="*/ 46 w 90"/>
                <a:gd name="T35" fmla="*/ 50 h 142"/>
                <a:gd name="T36" fmla="*/ 42 w 90"/>
                <a:gd name="T37" fmla="*/ 48 h 142"/>
                <a:gd name="T38" fmla="*/ 38 w 90"/>
                <a:gd name="T39" fmla="*/ 42 h 142"/>
                <a:gd name="T40" fmla="*/ 32 w 90"/>
                <a:gd name="T41" fmla="*/ 24 h 142"/>
                <a:gd name="T42" fmla="*/ 28 w 90"/>
                <a:gd name="T43" fmla="*/ 14 h 142"/>
                <a:gd name="T44" fmla="*/ 22 w 90"/>
                <a:gd name="T45" fmla="*/ 6 h 142"/>
                <a:gd name="T46" fmla="*/ 18 w 90"/>
                <a:gd name="T47" fmla="*/ 2 h 142"/>
                <a:gd name="T48" fmla="*/ 14 w 90"/>
                <a:gd name="T49" fmla="*/ 0 h 142"/>
                <a:gd name="T50" fmla="*/ 12 w 90"/>
                <a:gd name="T51" fmla="*/ 0 h 142"/>
                <a:gd name="T52" fmla="*/ 12 w 90"/>
                <a:gd name="T53" fmla="*/ 0 h 142"/>
                <a:gd name="T54" fmla="*/ 6 w 90"/>
                <a:gd name="T55" fmla="*/ 2 h 142"/>
                <a:gd name="T56" fmla="*/ 2 w 90"/>
                <a:gd name="T57" fmla="*/ 6 h 142"/>
                <a:gd name="T58" fmla="*/ 0 w 90"/>
                <a:gd name="T59" fmla="*/ 10 h 142"/>
                <a:gd name="T60" fmla="*/ 0 w 90"/>
                <a:gd name="T61" fmla="*/ 16 h 142"/>
                <a:gd name="T62" fmla="*/ 2 w 90"/>
                <a:gd name="T63" fmla="*/ 26 h 142"/>
                <a:gd name="T64" fmla="*/ 2 w 90"/>
                <a:gd name="T65" fmla="*/ 32 h 142"/>
                <a:gd name="T66" fmla="*/ 2 w 90"/>
                <a:gd name="T67" fmla="*/ 3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142">
                  <a:moveTo>
                    <a:pt x="2" y="32"/>
                  </a:moveTo>
                  <a:lnTo>
                    <a:pt x="46" y="142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88" y="28"/>
                  </a:lnTo>
                  <a:lnTo>
                    <a:pt x="86" y="20"/>
                  </a:lnTo>
                  <a:lnTo>
                    <a:pt x="84" y="18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40"/>
                  </a:lnTo>
                  <a:lnTo>
                    <a:pt x="52" y="48"/>
                  </a:lnTo>
                  <a:lnTo>
                    <a:pt x="50" y="50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2" y="48"/>
                  </a:lnTo>
                  <a:lnTo>
                    <a:pt x="38" y="42"/>
                  </a:lnTo>
                  <a:lnTo>
                    <a:pt x="32" y="24"/>
                  </a:lnTo>
                  <a:lnTo>
                    <a:pt x="28" y="14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101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77F413D-05C5-4B0E-B1E8-DCC524965CA9}"/>
              </a:ext>
            </a:extLst>
          </p:cNvPr>
          <p:cNvSpPr txBox="1"/>
          <p:nvPr/>
        </p:nvSpPr>
        <p:spPr>
          <a:xfrm>
            <a:off x="1368170" y="482243"/>
            <a:ext cx="2683752" cy="921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4400" kern="0" dirty="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  <a:sym typeface="+mn-lt"/>
              </a:rPr>
              <a:t>2.1 </a:t>
            </a:r>
            <a:r>
              <a:rPr lang="zh-CN" altLang="en-US" sz="4400" kern="0" dirty="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  <a:sym typeface="+mn-lt"/>
              </a:rPr>
              <a:t>产品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B2CD50-2861-4D8F-B511-058EE1E26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063" y="1249527"/>
            <a:ext cx="7763933" cy="47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10346"/>
      </p:ext>
    </p:extLst>
  </p:cSld>
  <p:clrMapOvr>
    <a:masterClrMapping/>
  </p:clrMapOvr>
  <p:transition spd="slow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/>
        </p:nvGrpSpPr>
        <p:grpSpPr>
          <a:xfrm rot="20347721">
            <a:off x="692642" y="3760151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 rot="19560395">
            <a:off x="10808298" y="426363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1" name="组 110"/>
          <p:cNvGrpSpPr/>
          <p:nvPr/>
        </p:nvGrpSpPr>
        <p:grpSpPr>
          <a:xfrm rot="16558260">
            <a:off x="1268717" y="4899393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2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8" name="组 157"/>
          <p:cNvGrpSpPr/>
          <p:nvPr/>
        </p:nvGrpSpPr>
        <p:grpSpPr>
          <a:xfrm rot="11243513">
            <a:off x="11249830" y="1151983"/>
            <a:ext cx="403888" cy="2575476"/>
            <a:chOff x="5013325" y="2014538"/>
            <a:chExt cx="463550" cy="29559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9" name="Freeform 51"/>
            <p:cNvSpPr>
              <a:spLocks/>
            </p:cNvSpPr>
            <p:nvPr/>
          </p:nvSpPr>
          <p:spPr bwMode="auto">
            <a:xfrm>
              <a:off x="5248275" y="2014538"/>
              <a:ext cx="228600" cy="60325"/>
            </a:xfrm>
            <a:custGeom>
              <a:avLst/>
              <a:gdLst>
                <a:gd name="T0" fmla="*/ 96 w 144"/>
                <a:gd name="T1" fmla="*/ 38 h 38"/>
                <a:gd name="T2" fmla="*/ 144 w 144"/>
                <a:gd name="T3" fmla="*/ 18 h 38"/>
                <a:gd name="T4" fmla="*/ 96 w 144"/>
                <a:gd name="T5" fmla="*/ 0 h 38"/>
                <a:gd name="T6" fmla="*/ 0 w 144"/>
                <a:gd name="T7" fmla="*/ 0 h 38"/>
                <a:gd name="T8" fmla="*/ 0 w 144"/>
                <a:gd name="T9" fmla="*/ 38 h 38"/>
                <a:gd name="T10" fmla="*/ 96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96" y="38"/>
                  </a:moveTo>
                  <a:lnTo>
                    <a:pt x="144" y="1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" name="Freeform 52"/>
            <p:cNvSpPr>
              <a:spLocks/>
            </p:cNvSpPr>
            <p:nvPr/>
          </p:nvSpPr>
          <p:spPr bwMode="auto">
            <a:xfrm>
              <a:off x="5013325" y="2014538"/>
              <a:ext cx="228600" cy="60325"/>
            </a:xfrm>
            <a:custGeom>
              <a:avLst/>
              <a:gdLst>
                <a:gd name="T0" fmla="*/ 48 w 144"/>
                <a:gd name="T1" fmla="*/ 38 h 38"/>
                <a:gd name="T2" fmla="*/ 0 w 144"/>
                <a:gd name="T3" fmla="*/ 18 h 38"/>
                <a:gd name="T4" fmla="*/ 48 w 144"/>
                <a:gd name="T5" fmla="*/ 0 h 38"/>
                <a:gd name="T6" fmla="*/ 144 w 144"/>
                <a:gd name="T7" fmla="*/ 0 h 38"/>
                <a:gd name="T8" fmla="*/ 144 w 144"/>
                <a:gd name="T9" fmla="*/ 38 h 38"/>
                <a:gd name="T10" fmla="*/ 48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48" y="38"/>
                  </a:moveTo>
                  <a:lnTo>
                    <a:pt x="0" y="18"/>
                  </a:lnTo>
                  <a:lnTo>
                    <a:pt x="48" y="0"/>
                  </a:lnTo>
                  <a:lnTo>
                    <a:pt x="144" y="0"/>
                  </a:lnTo>
                  <a:lnTo>
                    <a:pt x="144" y="38"/>
                  </a:lnTo>
                  <a:lnTo>
                    <a:pt x="48" y="38"/>
                  </a:lnTo>
                  <a:close/>
                </a:path>
              </a:pathLst>
            </a:cu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Freeform 53"/>
            <p:cNvSpPr>
              <a:spLocks/>
            </p:cNvSpPr>
            <p:nvPr/>
          </p:nvSpPr>
          <p:spPr bwMode="auto">
            <a:xfrm>
              <a:off x="5127625" y="2014538"/>
              <a:ext cx="234950" cy="60325"/>
            </a:xfrm>
            <a:custGeom>
              <a:avLst/>
              <a:gdLst>
                <a:gd name="T0" fmla="*/ 38 w 148"/>
                <a:gd name="T1" fmla="*/ 38 h 38"/>
                <a:gd name="T2" fmla="*/ 0 w 148"/>
                <a:gd name="T3" fmla="*/ 18 h 38"/>
                <a:gd name="T4" fmla="*/ 38 w 148"/>
                <a:gd name="T5" fmla="*/ 0 h 38"/>
                <a:gd name="T6" fmla="*/ 112 w 148"/>
                <a:gd name="T7" fmla="*/ 0 h 38"/>
                <a:gd name="T8" fmla="*/ 148 w 148"/>
                <a:gd name="T9" fmla="*/ 18 h 38"/>
                <a:gd name="T10" fmla="*/ 112 w 148"/>
                <a:gd name="T11" fmla="*/ 38 h 38"/>
                <a:gd name="T12" fmla="*/ 38 w 148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8">
                  <a:moveTo>
                    <a:pt x="38" y="38"/>
                  </a:moveTo>
                  <a:lnTo>
                    <a:pt x="0" y="18"/>
                  </a:lnTo>
                  <a:lnTo>
                    <a:pt x="38" y="0"/>
                  </a:lnTo>
                  <a:lnTo>
                    <a:pt x="112" y="0"/>
                  </a:lnTo>
                  <a:lnTo>
                    <a:pt x="148" y="18"/>
                  </a:lnTo>
                  <a:lnTo>
                    <a:pt x="112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Rectangle 54"/>
            <p:cNvSpPr>
              <a:spLocks noChangeArrowheads="1"/>
            </p:cNvSpPr>
            <p:nvPr/>
          </p:nvSpPr>
          <p:spPr bwMode="auto">
            <a:xfrm>
              <a:off x="5013325" y="2043113"/>
              <a:ext cx="463550" cy="234950"/>
            </a:xfrm>
            <a:prstGeom prst="rect">
              <a:avLst/>
            </a:pr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Rectangle 55"/>
            <p:cNvSpPr>
              <a:spLocks noChangeArrowheads="1"/>
            </p:cNvSpPr>
            <p:nvPr/>
          </p:nvSpPr>
          <p:spPr bwMode="auto">
            <a:xfrm>
              <a:off x="5013325" y="2278063"/>
              <a:ext cx="463550" cy="273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Rectangle 56"/>
            <p:cNvSpPr>
              <a:spLocks noChangeArrowheads="1"/>
            </p:cNvSpPr>
            <p:nvPr/>
          </p:nvSpPr>
          <p:spPr bwMode="auto">
            <a:xfrm>
              <a:off x="5013325" y="2551113"/>
              <a:ext cx="463550" cy="1825625"/>
            </a:xfrm>
            <a:prstGeom prst="rect">
              <a:avLst/>
            </a:pr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Freeform 57"/>
            <p:cNvSpPr>
              <a:spLocks/>
            </p:cNvSpPr>
            <p:nvPr/>
          </p:nvSpPr>
          <p:spPr bwMode="auto">
            <a:xfrm>
              <a:off x="5013325" y="4376738"/>
              <a:ext cx="463550" cy="593725"/>
            </a:xfrm>
            <a:custGeom>
              <a:avLst/>
              <a:gdLst>
                <a:gd name="T0" fmla="*/ 0 w 292"/>
                <a:gd name="T1" fmla="*/ 0 h 374"/>
                <a:gd name="T2" fmla="*/ 146 w 292"/>
                <a:gd name="T3" fmla="*/ 374 h 374"/>
                <a:gd name="T4" fmla="*/ 292 w 292"/>
                <a:gd name="T5" fmla="*/ 0 h 374"/>
                <a:gd name="T6" fmla="*/ 0 w 292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374">
                  <a:moveTo>
                    <a:pt x="0" y="0"/>
                  </a:moveTo>
                  <a:lnTo>
                    <a:pt x="146" y="374"/>
                  </a:lnTo>
                  <a:lnTo>
                    <a:pt x="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Rectangle 58"/>
            <p:cNvSpPr>
              <a:spLocks noChangeArrowheads="1"/>
            </p:cNvSpPr>
            <p:nvPr/>
          </p:nvSpPr>
          <p:spPr bwMode="auto">
            <a:xfrm>
              <a:off x="5013325" y="2043113"/>
              <a:ext cx="114300" cy="234950"/>
            </a:xfrm>
            <a:prstGeom prst="rect">
              <a:avLst/>
            </a:pr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" name="Rectangle 59"/>
            <p:cNvSpPr>
              <a:spLocks noChangeArrowheads="1"/>
            </p:cNvSpPr>
            <p:nvPr/>
          </p:nvSpPr>
          <p:spPr bwMode="auto">
            <a:xfrm>
              <a:off x="5362575" y="2043113"/>
              <a:ext cx="114300" cy="234950"/>
            </a:xfrm>
            <a:prstGeom prst="rect">
              <a:avLst/>
            </a:pr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Rectangle 60"/>
            <p:cNvSpPr>
              <a:spLocks noChangeArrowheads="1"/>
            </p:cNvSpPr>
            <p:nvPr/>
          </p:nvSpPr>
          <p:spPr bwMode="auto">
            <a:xfrm>
              <a:off x="5013325" y="2278063"/>
              <a:ext cx="114300" cy="27305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Rectangle 61"/>
            <p:cNvSpPr>
              <a:spLocks noChangeArrowheads="1"/>
            </p:cNvSpPr>
            <p:nvPr/>
          </p:nvSpPr>
          <p:spPr bwMode="auto">
            <a:xfrm>
              <a:off x="5362575" y="2278063"/>
              <a:ext cx="114300" cy="273050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Rectangle 62"/>
            <p:cNvSpPr>
              <a:spLocks noChangeArrowheads="1"/>
            </p:cNvSpPr>
            <p:nvPr/>
          </p:nvSpPr>
          <p:spPr bwMode="auto">
            <a:xfrm>
              <a:off x="5013325" y="2551113"/>
              <a:ext cx="114300" cy="1825625"/>
            </a:xfrm>
            <a:prstGeom prst="rect">
              <a:avLst/>
            </a:pr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Rectangle 63"/>
            <p:cNvSpPr>
              <a:spLocks noChangeArrowheads="1"/>
            </p:cNvSpPr>
            <p:nvPr/>
          </p:nvSpPr>
          <p:spPr bwMode="auto">
            <a:xfrm>
              <a:off x="5362575" y="2551113"/>
              <a:ext cx="114300" cy="1825625"/>
            </a:xfrm>
            <a:prstGeom prst="rect">
              <a:avLst/>
            </a:pr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Freeform 64"/>
            <p:cNvSpPr>
              <a:spLocks/>
            </p:cNvSpPr>
            <p:nvPr/>
          </p:nvSpPr>
          <p:spPr bwMode="auto">
            <a:xfrm>
              <a:off x="5013325" y="4376738"/>
              <a:ext cx="231775" cy="593725"/>
            </a:xfrm>
            <a:custGeom>
              <a:avLst/>
              <a:gdLst>
                <a:gd name="T0" fmla="*/ 0 w 146"/>
                <a:gd name="T1" fmla="*/ 0 h 374"/>
                <a:gd name="T2" fmla="*/ 146 w 146"/>
                <a:gd name="T3" fmla="*/ 374 h 374"/>
                <a:gd name="T4" fmla="*/ 72 w 146"/>
                <a:gd name="T5" fmla="*/ 0 h 374"/>
                <a:gd name="T6" fmla="*/ 0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0" y="0"/>
                  </a:moveTo>
                  <a:lnTo>
                    <a:pt x="146" y="37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A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Freeform 65"/>
            <p:cNvSpPr>
              <a:spLocks/>
            </p:cNvSpPr>
            <p:nvPr/>
          </p:nvSpPr>
          <p:spPr bwMode="auto">
            <a:xfrm>
              <a:off x="5127625" y="4376738"/>
              <a:ext cx="234950" cy="152400"/>
            </a:xfrm>
            <a:custGeom>
              <a:avLst/>
              <a:gdLst>
                <a:gd name="T0" fmla="*/ 0 w 148"/>
                <a:gd name="T1" fmla="*/ 0 h 96"/>
                <a:gd name="T2" fmla="*/ 0 w 148"/>
                <a:gd name="T3" fmla="*/ 0 h 96"/>
                <a:gd name="T4" fmla="*/ 8 w 148"/>
                <a:gd name="T5" fmla="*/ 16 h 96"/>
                <a:gd name="T6" fmla="*/ 28 w 148"/>
                <a:gd name="T7" fmla="*/ 48 h 96"/>
                <a:gd name="T8" fmla="*/ 40 w 148"/>
                <a:gd name="T9" fmla="*/ 66 h 96"/>
                <a:gd name="T10" fmla="*/ 52 w 148"/>
                <a:gd name="T11" fmla="*/ 82 h 96"/>
                <a:gd name="T12" fmla="*/ 64 w 148"/>
                <a:gd name="T13" fmla="*/ 92 h 96"/>
                <a:gd name="T14" fmla="*/ 70 w 148"/>
                <a:gd name="T15" fmla="*/ 96 h 96"/>
                <a:gd name="T16" fmla="*/ 74 w 148"/>
                <a:gd name="T17" fmla="*/ 96 h 96"/>
                <a:gd name="T18" fmla="*/ 74 w 148"/>
                <a:gd name="T19" fmla="*/ 96 h 96"/>
                <a:gd name="T20" fmla="*/ 78 w 148"/>
                <a:gd name="T21" fmla="*/ 96 h 96"/>
                <a:gd name="T22" fmla="*/ 84 w 148"/>
                <a:gd name="T23" fmla="*/ 92 h 96"/>
                <a:gd name="T24" fmla="*/ 96 w 148"/>
                <a:gd name="T25" fmla="*/ 82 h 96"/>
                <a:gd name="T26" fmla="*/ 108 w 148"/>
                <a:gd name="T27" fmla="*/ 66 h 96"/>
                <a:gd name="T28" fmla="*/ 120 w 148"/>
                <a:gd name="T29" fmla="*/ 48 h 96"/>
                <a:gd name="T30" fmla="*/ 140 w 148"/>
                <a:gd name="T31" fmla="*/ 16 h 96"/>
                <a:gd name="T32" fmla="*/ 148 w 148"/>
                <a:gd name="T33" fmla="*/ 0 h 96"/>
                <a:gd name="T34" fmla="*/ 0 w 148"/>
                <a:gd name="T3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96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28" y="48"/>
                  </a:lnTo>
                  <a:lnTo>
                    <a:pt x="40" y="66"/>
                  </a:lnTo>
                  <a:lnTo>
                    <a:pt x="52" y="82"/>
                  </a:lnTo>
                  <a:lnTo>
                    <a:pt x="64" y="92"/>
                  </a:lnTo>
                  <a:lnTo>
                    <a:pt x="70" y="96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8" y="96"/>
                  </a:lnTo>
                  <a:lnTo>
                    <a:pt x="84" y="92"/>
                  </a:lnTo>
                  <a:lnTo>
                    <a:pt x="96" y="82"/>
                  </a:lnTo>
                  <a:lnTo>
                    <a:pt x="108" y="66"/>
                  </a:lnTo>
                  <a:lnTo>
                    <a:pt x="120" y="48"/>
                  </a:lnTo>
                  <a:lnTo>
                    <a:pt x="140" y="16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Freeform 66"/>
            <p:cNvSpPr>
              <a:spLocks/>
            </p:cNvSpPr>
            <p:nvPr/>
          </p:nvSpPr>
          <p:spPr bwMode="auto">
            <a:xfrm>
              <a:off x="5013325" y="4376738"/>
              <a:ext cx="114300" cy="111125"/>
            </a:xfrm>
            <a:custGeom>
              <a:avLst/>
              <a:gdLst>
                <a:gd name="T0" fmla="*/ 72 w 72"/>
                <a:gd name="T1" fmla="*/ 0 h 70"/>
                <a:gd name="T2" fmla="*/ 72 w 72"/>
                <a:gd name="T3" fmla="*/ 0 h 70"/>
                <a:gd name="T4" fmla="*/ 54 w 72"/>
                <a:gd name="T5" fmla="*/ 34 h 70"/>
                <a:gd name="T6" fmla="*/ 38 w 72"/>
                <a:gd name="T7" fmla="*/ 58 h 70"/>
                <a:gd name="T8" fmla="*/ 30 w 72"/>
                <a:gd name="T9" fmla="*/ 66 h 70"/>
                <a:gd name="T10" fmla="*/ 24 w 72"/>
                <a:gd name="T11" fmla="*/ 70 h 70"/>
                <a:gd name="T12" fmla="*/ 24 w 72"/>
                <a:gd name="T13" fmla="*/ 70 h 70"/>
                <a:gd name="T14" fmla="*/ 22 w 72"/>
                <a:gd name="T15" fmla="*/ 68 h 70"/>
                <a:gd name="T16" fmla="*/ 20 w 72"/>
                <a:gd name="T17" fmla="*/ 66 h 70"/>
                <a:gd name="T18" fmla="*/ 16 w 72"/>
                <a:gd name="T19" fmla="*/ 58 h 70"/>
                <a:gd name="T20" fmla="*/ 8 w 72"/>
                <a:gd name="T21" fmla="*/ 34 h 70"/>
                <a:gd name="T22" fmla="*/ 0 w 72"/>
                <a:gd name="T23" fmla="*/ 0 h 70"/>
                <a:gd name="T24" fmla="*/ 72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lnTo>
                    <a:pt x="72" y="0"/>
                  </a:lnTo>
                  <a:lnTo>
                    <a:pt x="54" y="34"/>
                  </a:lnTo>
                  <a:lnTo>
                    <a:pt x="38" y="58"/>
                  </a:lnTo>
                  <a:lnTo>
                    <a:pt x="30" y="6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8" y="34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Freeform 67"/>
            <p:cNvSpPr>
              <a:spLocks/>
            </p:cNvSpPr>
            <p:nvPr/>
          </p:nvSpPr>
          <p:spPr bwMode="auto">
            <a:xfrm>
              <a:off x="5245100" y="4376738"/>
              <a:ext cx="231775" cy="593725"/>
            </a:xfrm>
            <a:custGeom>
              <a:avLst/>
              <a:gdLst>
                <a:gd name="T0" fmla="*/ 146 w 146"/>
                <a:gd name="T1" fmla="*/ 0 h 374"/>
                <a:gd name="T2" fmla="*/ 0 w 146"/>
                <a:gd name="T3" fmla="*/ 374 h 374"/>
                <a:gd name="T4" fmla="*/ 74 w 146"/>
                <a:gd name="T5" fmla="*/ 0 h 374"/>
                <a:gd name="T6" fmla="*/ 146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146" y="0"/>
                  </a:moveTo>
                  <a:lnTo>
                    <a:pt x="0" y="374"/>
                  </a:lnTo>
                  <a:lnTo>
                    <a:pt x="74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98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Freeform 68"/>
            <p:cNvSpPr>
              <a:spLocks/>
            </p:cNvSpPr>
            <p:nvPr/>
          </p:nvSpPr>
          <p:spPr bwMode="auto">
            <a:xfrm>
              <a:off x="5362575" y="4376738"/>
              <a:ext cx="114300" cy="111125"/>
            </a:xfrm>
            <a:custGeom>
              <a:avLst/>
              <a:gdLst>
                <a:gd name="T0" fmla="*/ 0 w 72"/>
                <a:gd name="T1" fmla="*/ 0 h 70"/>
                <a:gd name="T2" fmla="*/ 0 w 72"/>
                <a:gd name="T3" fmla="*/ 0 h 70"/>
                <a:gd name="T4" fmla="*/ 20 w 72"/>
                <a:gd name="T5" fmla="*/ 34 h 70"/>
                <a:gd name="T6" fmla="*/ 34 w 72"/>
                <a:gd name="T7" fmla="*/ 58 h 70"/>
                <a:gd name="T8" fmla="*/ 42 w 72"/>
                <a:gd name="T9" fmla="*/ 66 h 70"/>
                <a:gd name="T10" fmla="*/ 48 w 72"/>
                <a:gd name="T11" fmla="*/ 70 h 70"/>
                <a:gd name="T12" fmla="*/ 48 w 72"/>
                <a:gd name="T13" fmla="*/ 70 h 70"/>
                <a:gd name="T14" fmla="*/ 50 w 72"/>
                <a:gd name="T15" fmla="*/ 68 h 70"/>
                <a:gd name="T16" fmla="*/ 52 w 72"/>
                <a:gd name="T17" fmla="*/ 66 h 70"/>
                <a:gd name="T18" fmla="*/ 56 w 72"/>
                <a:gd name="T19" fmla="*/ 58 h 70"/>
                <a:gd name="T20" fmla="*/ 64 w 72"/>
                <a:gd name="T21" fmla="*/ 34 h 70"/>
                <a:gd name="T22" fmla="*/ 72 w 72"/>
                <a:gd name="T23" fmla="*/ 0 h 70"/>
                <a:gd name="T24" fmla="*/ 0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0" y="0"/>
                  </a:moveTo>
                  <a:lnTo>
                    <a:pt x="0" y="0"/>
                  </a:lnTo>
                  <a:lnTo>
                    <a:pt x="20" y="34"/>
                  </a:lnTo>
                  <a:lnTo>
                    <a:pt x="34" y="58"/>
                  </a:lnTo>
                  <a:lnTo>
                    <a:pt x="42" y="66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0" y="68"/>
                  </a:lnTo>
                  <a:lnTo>
                    <a:pt x="52" y="66"/>
                  </a:lnTo>
                  <a:lnTo>
                    <a:pt x="56" y="58"/>
                  </a:lnTo>
                  <a:lnTo>
                    <a:pt x="64" y="3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Freeform 69"/>
            <p:cNvSpPr>
              <a:spLocks/>
            </p:cNvSpPr>
            <p:nvPr/>
          </p:nvSpPr>
          <p:spPr bwMode="auto">
            <a:xfrm>
              <a:off x="5172075" y="4745038"/>
              <a:ext cx="142875" cy="225425"/>
            </a:xfrm>
            <a:custGeom>
              <a:avLst/>
              <a:gdLst>
                <a:gd name="T0" fmla="*/ 2 w 90"/>
                <a:gd name="T1" fmla="*/ 32 h 142"/>
                <a:gd name="T2" fmla="*/ 46 w 90"/>
                <a:gd name="T3" fmla="*/ 142 h 142"/>
                <a:gd name="T4" fmla="*/ 90 w 90"/>
                <a:gd name="T5" fmla="*/ 32 h 142"/>
                <a:gd name="T6" fmla="*/ 90 w 90"/>
                <a:gd name="T7" fmla="*/ 32 h 142"/>
                <a:gd name="T8" fmla="*/ 88 w 90"/>
                <a:gd name="T9" fmla="*/ 28 h 142"/>
                <a:gd name="T10" fmla="*/ 86 w 90"/>
                <a:gd name="T11" fmla="*/ 20 h 142"/>
                <a:gd name="T12" fmla="*/ 84 w 90"/>
                <a:gd name="T13" fmla="*/ 18 h 142"/>
                <a:gd name="T14" fmla="*/ 80 w 90"/>
                <a:gd name="T15" fmla="*/ 16 h 142"/>
                <a:gd name="T16" fmla="*/ 76 w 90"/>
                <a:gd name="T17" fmla="*/ 16 h 142"/>
                <a:gd name="T18" fmla="*/ 70 w 90"/>
                <a:gd name="T19" fmla="*/ 18 h 142"/>
                <a:gd name="T20" fmla="*/ 70 w 90"/>
                <a:gd name="T21" fmla="*/ 18 h 142"/>
                <a:gd name="T22" fmla="*/ 64 w 90"/>
                <a:gd name="T23" fmla="*/ 24 h 142"/>
                <a:gd name="T24" fmla="*/ 62 w 90"/>
                <a:gd name="T25" fmla="*/ 30 h 142"/>
                <a:gd name="T26" fmla="*/ 56 w 90"/>
                <a:gd name="T27" fmla="*/ 40 h 142"/>
                <a:gd name="T28" fmla="*/ 52 w 90"/>
                <a:gd name="T29" fmla="*/ 48 h 142"/>
                <a:gd name="T30" fmla="*/ 50 w 90"/>
                <a:gd name="T31" fmla="*/ 50 h 142"/>
                <a:gd name="T32" fmla="*/ 46 w 90"/>
                <a:gd name="T33" fmla="*/ 50 h 142"/>
                <a:gd name="T34" fmla="*/ 46 w 90"/>
                <a:gd name="T35" fmla="*/ 50 h 142"/>
                <a:gd name="T36" fmla="*/ 42 w 90"/>
                <a:gd name="T37" fmla="*/ 48 h 142"/>
                <a:gd name="T38" fmla="*/ 38 w 90"/>
                <a:gd name="T39" fmla="*/ 42 h 142"/>
                <a:gd name="T40" fmla="*/ 32 w 90"/>
                <a:gd name="T41" fmla="*/ 24 h 142"/>
                <a:gd name="T42" fmla="*/ 28 w 90"/>
                <a:gd name="T43" fmla="*/ 14 h 142"/>
                <a:gd name="T44" fmla="*/ 22 w 90"/>
                <a:gd name="T45" fmla="*/ 6 h 142"/>
                <a:gd name="T46" fmla="*/ 18 w 90"/>
                <a:gd name="T47" fmla="*/ 2 h 142"/>
                <a:gd name="T48" fmla="*/ 14 w 90"/>
                <a:gd name="T49" fmla="*/ 0 h 142"/>
                <a:gd name="T50" fmla="*/ 12 w 90"/>
                <a:gd name="T51" fmla="*/ 0 h 142"/>
                <a:gd name="T52" fmla="*/ 12 w 90"/>
                <a:gd name="T53" fmla="*/ 0 h 142"/>
                <a:gd name="T54" fmla="*/ 6 w 90"/>
                <a:gd name="T55" fmla="*/ 2 h 142"/>
                <a:gd name="T56" fmla="*/ 2 w 90"/>
                <a:gd name="T57" fmla="*/ 6 h 142"/>
                <a:gd name="T58" fmla="*/ 0 w 90"/>
                <a:gd name="T59" fmla="*/ 10 h 142"/>
                <a:gd name="T60" fmla="*/ 0 w 90"/>
                <a:gd name="T61" fmla="*/ 16 h 142"/>
                <a:gd name="T62" fmla="*/ 2 w 90"/>
                <a:gd name="T63" fmla="*/ 26 h 142"/>
                <a:gd name="T64" fmla="*/ 2 w 90"/>
                <a:gd name="T65" fmla="*/ 32 h 142"/>
                <a:gd name="T66" fmla="*/ 2 w 90"/>
                <a:gd name="T67" fmla="*/ 3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142">
                  <a:moveTo>
                    <a:pt x="2" y="32"/>
                  </a:moveTo>
                  <a:lnTo>
                    <a:pt x="46" y="142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88" y="28"/>
                  </a:lnTo>
                  <a:lnTo>
                    <a:pt x="86" y="20"/>
                  </a:lnTo>
                  <a:lnTo>
                    <a:pt x="84" y="18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40"/>
                  </a:lnTo>
                  <a:lnTo>
                    <a:pt x="52" y="48"/>
                  </a:lnTo>
                  <a:lnTo>
                    <a:pt x="50" y="50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2" y="48"/>
                  </a:lnTo>
                  <a:lnTo>
                    <a:pt x="38" y="42"/>
                  </a:lnTo>
                  <a:lnTo>
                    <a:pt x="32" y="24"/>
                  </a:lnTo>
                  <a:lnTo>
                    <a:pt x="28" y="14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101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77F413D-05C5-4B0E-B1E8-DCC524965CA9}"/>
              </a:ext>
            </a:extLst>
          </p:cNvPr>
          <p:cNvSpPr txBox="1"/>
          <p:nvPr/>
        </p:nvSpPr>
        <p:spPr>
          <a:xfrm>
            <a:off x="1368170" y="482243"/>
            <a:ext cx="2683752" cy="921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4400" kern="0" dirty="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  <a:sym typeface="+mn-lt"/>
              </a:rPr>
              <a:t>产品</a:t>
            </a:r>
          </a:p>
        </p:txBody>
      </p:sp>
      <p:pic>
        <p:nvPicPr>
          <p:cNvPr id="178" name="图片 177">
            <a:extLst>
              <a:ext uri="{FF2B5EF4-FFF2-40B4-BE49-F238E27FC236}">
                <a16:creationId xmlns:a16="http://schemas.microsoft.com/office/drawing/2014/main" id="{AC3FBF28-B914-421B-B4A7-246C864536C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61524" y="1310534"/>
            <a:ext cx="3622224" cy="4462546"/>
          </a:xfrm>
          <a:prstGeom prst="rect">
            <a:avLst/>
          </a:prstGeom>
        </p:spPr>
      </p:pic>
      <p:pic>
        <p:nvPicPr>
          <p:cNvPr id="179" name="图片 178">
            <a:extLst>
              <a:ext uri="{FF2B5EF4-FFF2-40B4-BE49-F238E27FC236}">
                <a16:creationId xmlns:a16="http://schemas.microsoft.com/office/drawing/2014/main" id="{628E4E0F-2D85-4CFB-B92D-8BE721F60DF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896231" y="810938"/>
            <a:ext cx="4000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89433"/>
      </p:ext>
    </p:extLst>
  </p:cSld>
  <p:clrMapOvr>
    <a:masterClrMapping/>
  </p:clrMapOvr>
  <p:transition spd="slow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/>
        </p:nvGrpSpPr>
        <p:grpSpPr>
          <a:xfrm rot="20347721">
            <a:off x="692642" y="3760151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 rot="19560395">
            <a:off x="10808298" y="426363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1" name="组 110"/>
          <p:cNvGrpSpPr/>
          <p:nvPr/>
        </p:nvGrpSpPr>
        <p:grpSpPr>
          <a:xfrm rot="16558260">
            <a:off x="1268717" y="4899393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2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8" name="组 157"/>
          <p:cNvGrpSpPr/>
          <p:nvPr/>
        </p:nvGrpSpPr>
        <p:grpSpPr>
          <a:xfrm rot="11243513">
            <a:off x="11249830" y="1151983"/>
            <a:ext cx="403888" cy="2575476"/>
            <a:chOff x="5013325" y="2014538"/>
            <a:chExt cx="463550" cy="29559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9" name="Freeform 51"/>
            <p:cNvSpPr>
              <a:spLocks/>
            </p:cNvSpPr>
            <p:nvPr/>
          </p:nvSpPr>
          <p:spPr bwMode="auto">
            <a:xfrm>
              <a:off x="5248275" y="2014538"/>
              <a:ext cx="228600" cy="60325"/>
            </a:xfrm>
            <a:custGeom>
              <a:avLst/>
              <a:gdLst>
                <a:gd name="T0" fmla="*/ 96 w 144"/>
                <a:gd name="T1" fmla="*/ 38 h 38"/>
                <a:gd name="T2" fmla="*/ 144 w 144"/>
                <a:gd name="T3" fmla="*/ 18 h 38"/>
                <a:gd name="T4" fmla="*/ 96 w 144"/>
                <a:gd name="T5" fmla="*/ 0 h 38"/>
                <a:gd name="T6" fmla="*/ 0 w 144"/>
                <a:gd name="T7" fmla="*/ 0 h 38"/>
                <a:gd name="T8" fmla="*/ 0 w 144"/>
                <a:gd name="T9" fmla="*/ 38 h 38"/>
                <a:gd name="T10" fmla="*/ 96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96" y="38"/>
                  </a:moveTo>
                  <a:lnTo>
                    <a:pt x="144" y="1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" name="Freeform 52"/>
            <p:cNvSpPr>
              <a:spLocks/>
            </p:cNvSpPr>
            <p:nvPr/>
          </p:nvSpPr>
          <p:spPr bwMode="auto">
            <a:xfrm>
              <a:off x="5013325" y="2014538"/>
              <a:ext cx="228600" cy="60325"/>
            </a:xfrm>
            <a:custGeom>
              <a:avLst/>
              <a:gdLst>
                <a:gd name="T0" fmla="*/ 48 w 144"/>
                <a:gd name="T1" fmla="*/ 38 h 38"/>
                <a:gd name="T2" fmla="*/ 0 w 144"/>
                <a:gd name="T3" fmla="*/ 18 h 38"/>
                <a:gd name="T4" fmla="*/ 48 w 144"/>
                <a:gd name="T5" fmla="*/ 0 h 38"/>
                <a:gd name="T6" fmla="*/ 144 w 144"/>
                <a:gd name="T7" fmla="*/ 0 h 38"/>
                <a:gd name="T8" fmla="*/ 144 w 144"/>
                <a:gd name="T9" fmla="*/ 38 h 38"/>
                <a:gd name="T10" fmla="*/ 48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48" y="38"/>
                  </a:moveTo>
                  <a:lnTo>
                    <a:pt x="0" y="18"/>
                  </a:lnTo>
                  <a:lnTo>
                    <a:pt x="48" y="0"/>
                  </a:lnTo>
                  <a:lnTo>
                    <a:pt x="144" y="0"/>
                  </a:lnTo>
                  <a:lnTo>
                    <a:pt x="144" y="38"/>
                  </a:lnTo>
                  <a:lnTo>
                    <a:pt x="48" y="38"/>
                  </a:lnTo>
                  <a:close/>
                </a:path>
              </a:pathLst>
            </a:cu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Freeform 53"/>
            <p:cNvSpPr>
              <a:spLocks/>
            </p:cNvSpPr>
            <p:nvPr/>
          </p:nvSpPr>
          <p:spPr bwMode="auto">
            <a:xfrm>
              <a:off x="5127625" y="2014538"/>
              <a:ext cx="234950" cy="60325"/>
            </a:xfrm>
            <a:custGeom>
              <a:avLst/>
              <a:gdLst>
                <a:gd name="T0" fmla="*/ 38 w 148"/>
                <a:gd name="T1" fmla="*/ 38 h 38"/>
                <a:gd name="T2" fmla="*/ 0 w 148"/>
                <a:gd name="T3" fmla="*/ 18 h 38"/>
                <a:gd name="T4" fmla="*/ 38 w 148"/>
                <a:gd name="T5" fmla="*/ 0 h 38"/>
                <a:gd name="T6" fmla="*/ 112 w 148"/>
                <a:gd name="T7" fmla="*/ 0 h 38"/>
                <a:gd name="T8" fmla="*/ 148 w 148"/>
                <a:gd name="T9" fmla="*/ 18 h 38"/>
                <a:gd name="T10" fmla="*/ 112 w 148"/>
                <a:gd name="T11" fmla="*/ 38 h 38"/>
                <a:gd name="T12" fmla="*/ 38 w 148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8">
                  <a:moveTo>
                    <a:pt x="38" y="38"/>
                  </a:moveTo>
                  <a:lnTo>
                    <a:pt x="0" y="18"/>
                  </a:lnTo>
                  <a:lnTo>
                    <a:pt x="38" y="0"/>
                  </a:lnTo>
                  <a:lnTo>
                    <a:pt x="112" y="0"/>
                  </a:lnTo>
                  <a:lnTo>
                    <a:pt x="148" y="18"/>
                  </a:lnTo>
                  <a:lnTo>
                    <a:pt x="112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Rectangle 54"/>
            <p:cNvSpPr>
              <a:spLocks noChangeArrowheads="1"/>
            </p:cNvSpPr>
            <p:nvPr/>
          </p:nvSpPr>
          <p:spPr bwMode="auto">
            <a:xfrm>
              <a:off x="5013325" y="2043113"/>
              <a:ext cx="463550" cy="234950"/>
            </a:xfrm>
            <a:prstGeom prst="rect">
              <a:avLst/>
            </a:pr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Rectangle 55"/>
            <p:cNvSpPr>
              <a:spLocks noChangeArrowheads="1"/>
            </p:cNvSpPr>
            <p:nvPr/>
          </p:nvSpPr>
          <p:spPr bwMode="auto">
            <a:xfrm>
              <a:off x="5013325" y="2278063"/>
              <a:ext cx="463550" cy="273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Rectangle 56"/>
            <p:cNvSpPr>
              <a:spLocks noChangeArrowheads="1"/>
            </p:cNvSpPr>
            <p:nvPr/>
          </p:nvSpPr>
          <p:spPr bwMode="auto">
            <a:xfrm>
              <a:off x="5013325" y="2551113"/>
              <a:ext cx="463550" cy="1825625"/>
            </a:xfrm>
            <a:prstGeom prst="rect">
              <a:avLst/>
            </a:pr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Freeform 57"/>
            <p:cNvSpPr>
              <a:spLocks/>
            </p:cNvSpPr>
            <p:nvPr/>
          </p:nvSpPr>
          <p:spPr bwMode="auto">
            <a:xfrm>
              <a:off x="5013325" y="4376738"/>
              <a:ext cx="463550" cy="593725"/>
            </a:xfrm>
            <a:custGeom>
              <a:avLst/>
              <a:gdLst>
                <a:gd name="T0" fmla="*/ 0 w 292"/>
                <a:gd name="T1" fmla="*/ 0 h 374"/>
                <a:gd name="T2" fmla="*/ 146 w 292"/>
                <a:gd name="T3" fmla="*/ 374 h 374"/>
                <a:gd name="T4" fmla="*/ 292 w 292"/>
                <a:gd name="T5" fmla="*/ 0 h 374"/>
                <a:gd name="T6" fmla="*/ 0 w 292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374">
                  <a:moveTo>
                    <a:pt x="0" y="0"/>
                  </a:moveTo>
                  <a:lnTo>
                    <a:pt x="146" y="374"/>
                  </a:lnTo>
                  <a:lnTo>
                    <a:pt x="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Rectangle 58"/>
            <p:cNvSpPr>
              <a:spLocks noChangeArrowheads="1"/>
            </p:cNvSpPr>
            <p:nvPr/>
          </p:nvSpPr>
          <p:spPr bwMode="auto">
            <a:xfrm>
              <a:off x="5013325" y="2043113"/>
              <a:ext cx="114300" cy="234950"/>
            </a:xfrm>
            <a:prstGeom prst="rect">
              <a:avLst/>
            </a:pr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" name="Rectangle 59"/>
            <p:cNvSpPr>
              <a:spLocks noChangeArrowheads="1"/>
            </p:cNvSpPr>
            <p:nvPr/>
          </p:nvSpPr>
          <p:spPr bwMode="auto">
            <a:xfrm>
              <a:off x="5362575" y="2043113"/>
              <a:ext cx="114300" cy="234950"/>
            </a:xfrm>
            <a:prstGeom prst="rect">
              <a:avLst/>
            </a:pr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Rectangle 60"/>
            <p:cNvSpPr>
              <a:spLocks noChangeArrowheads="1"/>
            </p:cNvSpPr>
            <p:nvPr/>
          </p:nvSpPr>
          <p:spPr bwMode="auto">
            <a:xfrm>
              <a:off x="5013325" y="2278063"/>
              <a:ext cx="114300" cy="27305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Rectangle 61"/>
            <p:cNvSpPr>
              <a:spLocks noChangeArrowheads="1"/>
            </p:cNvSpPr>
            <p:nvPr/>
          </p:nvSpPr>
          <p:spPr bwMode="auto">
            <a:xfrm>
              <a:off x="5362575" y="2278063"/>
              <a:ext cx="114300" cy="273050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Rectangle 62"/>
            <p:cNvSpPr>
              <a:spLocks noChangeArrowheads="1"/>
            </p:cNvSpPr>
            <p:nvPr/>
          </p:nvSpPr>
          <p:spPr bwMode="auto">
            <a:xfrm>
              <a:off x="5013325" y="2551113"/>
              <a:ext cx="114300" cy="1825625"/>
            </a:xfrm>
            <a:prstGeom prst="rect">
              <a:avLst/>
            </a:pr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Rectangle 63"/>
            <p:cNvSpPr>
              <a:spLocks noChangeArrowheads="1"/>
            </p:cNvSpPr>
            <p:nvPr/>
          </p:nvSpPr>
          <p:spPr bwMode="auto">
            <a:xfrm>
              <a:off x="5362575" y="2551113"/>
              <a:ext cx="114300" cy="1825625"/>
            </a:xfrm>
            <a:prstGeom prst="rect">
              <a:avLst/>
            </a:pr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Freeform 64"/>
            <p:cNvSpPr>
              <a:spLocks/>
            </p:cNvSpPr>
            <p:nvPr/>
          </p:nvSpPr>
          <p:spPr bwMode="auto">
            <a:xfrm>
              <a:off x="5013325" y="4376738"/>
              <a:ext cx="231775" cy="593725"/>
            </a:xfrm>
            <a:custGeom>
              <a:avLst/>
              <a:gdLst>
                <a:gd name="T0" fmla="*/ 0 w 146"/>
                <a:gd name="T1" fmla="*/ 0 h 374"/>
                <a:gd name="T2" fmla="*/ 146 w 146"/>
                <a:gd name="T3" fmla="*/ 374 h 374"/>
                <a:gd name="T4" fmla="*/ 72 w 146"/>
                <a:gd name="T5" fmla="*/ 0 h 374"/>
                <a:gd name="T6" fmla="*/ 0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0" y="0"/>
                  </a:moveTo>
                  <a:lnTo>
                    <a:pt x="146" y="37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A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Freeform 65"/>
            <p:cNvSpPr>
              <a:spLocks/>
            </p:cNvSpPr>
            <p:nvPr/>
          </p:nvSpPr>
          <p:spPr bwMode="auto">
            <a:xfrm>
              <a:off x="5127625" y="4376738"/>
              <a:ext cx="234950" cy="152400"/>
            </a:xfrm>
            <a:custGeom>
              <a:avLst/>
              <a:gdLst>
                <a:gd name="T0" fmla="*/ 0 w 148"/>
                <a:gd name="T1" fmla="*/ 0 h 96"/>
                <a:gd name="T2" fmla="*/ 0 w 148"/>
                <a:gd name="T3" fmla="*/ 0 h 96"/>
                <a:gd name="T4" fmla="*/ 8 w 148"/>
                <a:gd name="T5" fmla="*/ 16 h 96"/>
                <a:gd name="T6" fmla="*/ 28 w 148"/>
                <a:gd name="T7" fmla="*/ 48 h 96"/>
                <a:gd name="T8" fmla="*/ 40 w 148"/>
                <a:gd name="T9" fmla="*/ 66 h 96"/>
                <a:gd name="T10" fmla="*/ 52 w 148"/>
                <a:gd name="T11" fmla="*/ 82 h 96"/>
                <a:gd name="T12" fmla="*/ 64 w 148"/>
                <a:gd name="T13" fmla="*/ 92 h 96"/>
                <a:gd name="T14" fmla="*/ 70 w 148"/>
                <a:gd name="T15" fmla="*/ 96 h 96"/>
                <a:gd name="T16" fmla="*/ 74 w 148"/>
                <a:gd name="T17" fmla="*/ 96 h 96"/>
                <a:gd name="T18" fmla="*/ 74 w 148"/>
                <a:gd name="T19" fmla="*/ 96 h 96"/>
                <a:gd name="T20" fmla="*/ 78 w 148"/>
                <a:gd name="T21" fmla="*/ 96 h 96"/>
                <a:gd name="T22" fmla="*/ 84 w 148"/>
                <a:gd name="T23" fmla="*/ 92 h 96"/>
                <a:gd name="T24" fmla="*/ 96 w 148"/>
                <a:gd name="T25" fmla="*/ 82 h 96"/>
                <a:gd name="T26" fmla="*/ 108 w 148"/>
                <a:gd name="T27" fmla="*/ 66 h 96"/>
                <a:gd name="T28" fmla="*/ 120 w 148"/>
                <a:gd name="T29" fmla="*/ 48 h 96"/>
                <a:gd name="T30" fmla="*/ 140 w 148"/>
                <a:gd name="T31" fmla="*/ 16 h 96"/>
                <a:gd name="T32" fmla="*/ 148 w 148"/>
                <a:gd name="T33" fmla="*/ 0 h 96"/>
                <a:gd name="T34" fmla="*/ 0 w 148"/>
                <a:gd name="T3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96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28" y="48"/>
                  </a:lnTo>
                  <a:lnTo>
                    <a:pt x="40" y="66"/>
                  </a:lnTo>
                  <a:lnTo>
                    <a:pt x="52" y="82"/>
                  </a:lnTo>
                  <a:lnTo>
                    <a:pt x="64" y="92"/>
                  </a:lnTo>
                  <a:lnTo>
                    <a:pt x="70" y="96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8" y="96"/>
                  </a:lnTo>
                  <a:lnTo>
                    <a:pt x="84" y="92"/>
                  </a:lnTo>
                  <a:lnTo>
                    <a:pt x="96" y="82"/>
                  </a:lnTo>
                  <a:lnTo>
                    <a:pt x="108" y="66"/>
                  </a:lnTo>
                  <a:lnTo>
                    <a:pt x="120" y="48"/>
                  </a:lnTo>
                  <a:lnTo>
                    <a:pt x="140" y="16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Freeform 66"/>
            <p:cNvSpPr>
              <a:spLocks/>
            </p:cNvSpPr>
            <p:nvPr/>
          </p:nvSpPr>
          <p:spPr bwMode="auto">
            <a:xfrm>
              <a:off x="5013325" y="4376738"/>
              <a:ext cx="114300" cy="111125"/>
            </a:xfrm>
            <a:custGeom>
              <a:avLst/>
              <a:gdLst>
                <a:gd name="T0" fmla="*/ 72 w 72"/>
                <a:gd name="T1" fmla="*/ 0 h 70"/>
                <a:gd name="T2" fmla="*/ 72 w 72"/>
                <a:gd name="T3" fmla="*/ 0 h 70"/>
                <a:gd name="T4" fmla="*/ 54 w 72"/>
                <a:gd name="T5" fmla="*/ 34 h 70"/>
                <a:gd name="T6" fmla="*/ 38 w 72"/>
                <a:gd name="T7" fmla="*/ 58 h 70"/>
                <a:gd name="T8" fmla="*/ 30 w 72"/>
                <a:gd name="T9" fmla="*/ 66 h 70"/>
                <a:gd name="T10" fmla="*/ 24 w 72"/>
                <a:gd name="T11" fmla="*/ 70 h 70"/>
                <a:gd name="T12" fmla="*/ 24 w 72"/>
                <a:gd name="T13" fmla="*/ 70 h 70"/>
                <a:gd name="T14" fmla="*/ 22 w 72"/>
                <a:gd name="T15" fmla="*/ 68 h 70"/>
                <a:gd name="T16" fmla="*/ 20 w 72"/>
                <a:gd name="T17" fmla="*/ 66 h 70"/>
                <a:gd name="T18" fmla="*/ 16 w 72"/>
                <a:gd name="T19" fmla="*/ 58 h 70"/>
                <a:gd name="T20" fmla="*/ 8 w 72"/>
                <a:gd name="T21" fmla="*/ 34 h 70"/>
                <a:gd name="T22" fmla="*/ 0 w 72"/>
                <a:gd name="T23" fmla="*/ 0 h 70"/>
                <a:gd name="T24" fmla="*/ 72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lnTo>
                    <a:pt x="72" y="0"/>
                  </a:lnTo>
                  <a:lnTo>
                    <a:pt x="54" y="34"/>
                  </a:lnTo>
                  <a:lnTo>
                    <a:pt x="38" y="58"/>
                  </a:lnTo>
                  <a:lnTo>
                    <a:pt x="30" y="6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8" y="34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Freeform 67"/>
            <p:cNvSpPr>
              <a:spLocks/>
            </p:cNvSpPr>
            <p:nvPr/>
          </p:nvSpPr>
          <p:spPr bwMode="auto">
            <a:xfrm>
              <a:off x="5245100" y="4376738"/>
              <a:ext cx="231775" cy="593725"/>
            </a:xfrm>
            <a:custGeom>
              <a:avLst/>
              <a:gdLst>
                <a:gd name="T0" fmla="*/ 146 w 146"/>
                <a:gd name="T1" fmla="*/ 0 h 374"/>
                <a:gd name="T2" fmla="*/ 0 w 146"/>
                <a:gd name="T3" fmla="*/ 374 h 374"/>
                <a:gd name="T4" fmla="*/ 74 w 146"/>
                <a:gd name="T5" fmla="*/ 0 h 374"/>
                <a:gd name="T6" fmla="*/ 146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146" y="0"/>
                  </a:moveTo>
                  <a:lnTo>
                    <a:pt x="0" y="374"/>
                  </a:lnTo>
                  <a:lnTo>
                    <a:pt x="74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98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Freeform 68"/>
            <p:cNvSpPr>
              <a:spLocks/>
            </p:cNvSpPr>
            <p:nvPr/>
          </p:nvSpPr>
          <p:spPr bwMode="auto">
            <a:xfrm>
              <a:off x="5362575" y="4376738"/>
              <a:ext cx="114300" cy="111125"/>
            </a:xfrm>
            <a:custGeom>
              <a:avLst/>
              <a:gdLst>
                <a:gd name="T0" fmla="*/ 0 w 72"/>
                <a:gd name="T1" fmla="*/ 0 h 70"/>
                <a:gd name="T2" fmla="*/ 0 w 72"/>
                <a:gd name="T3" fmla="*/ 0 h 70"/>
                <a:gd name="T4" fmla="*/ 20 w 72"/>
                <a:gd name="T5" fmla="*/ 34 h 70"/>
                <a:gd name="T6" fmla="*/ 34 w 72"/>
                <a:gd name="T7" fmla="*/ 58 h 70"/>
                <a:gd name="T8" fmla="*/ 42 w 72"/>
                <a:gd name="T9" fmla="*/ 66 h 70"/>
                <a:gd name="T10" fmla="*/ 48 w 72"/>
                <a:gd name="T11" fmla="*/ 70 h 70"/>
                <a:gd name="T12" fmla="*/ 48 w 72"/>
                <a:gd name="T13" fmla="*/ 70 h 70"/>
                <a:gd name="T14" fmla="*/ 50 w 72"/>
                <a:gd name="T15" fmla="*/ 68 h 70"/>
                <a:gd name="T16" fmla="*/ 52 w 72"/>
                <a:gd name="T17" fmla="*/ 66 h 70"/>
                <a:gd name="T18" fmla="*/ 56 w 72"/>
                <a:gd name="T19" fmla="*/ 58 h 70"/>
                <a:gd name="T20" fmla="*/ 64 w 72"/>
                <a:gd name="T21" fmla="*/ 34 h 70"/>
                <a:gd name="T22" fmla="*/ 72 w 72"/>
                <a:gd name="T23" fmla="*/ 0 h 70"/>
                <a:gd name="T24" fmla="*/ 0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0" y="0"/>
                  </a:moveTo>
                  <a:lnTo>
                    <a:pt x="0" y="0"/>
                  </a:lnTo>
                  <a:lnTo>
                    <a:pt x="20" y="34"/>
                  </a:lnTo>
                  <a:lnTo>
                    <a:pt x="34" y="58"/>
                  </a:lnTo>
                  <a:lnTo>
                    <a:pt x="42" y="66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0" y="68"/>
                  </a:lnTo>
                  <a:lnTo>
                    <a:pt x="52" y="66"/>
                  </a:lnTo>
                  <a:lnTo>
                    <a:pt x="56" y="58"/>
                  </a:lnTo>
                  <a:lnTo>
                    <a:pt x="64" y="3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Freeform 69"/>
            <p:cNvSpPr>
              <a:spLocks/>
            </p:cNvSpPr>
            <p:nvPr/>
          </p:nvSpPr>
          <p:spPr bwMode="auto">
            <a:xfrm>
              <a:off x="5172075" y="4745038"/>
              <a:ext cx="142875" cy="225425"/>
            </a:xfrm>
            <a:custGeom>
              <a:avLst/>
              <a:gdLst>
                <a:gd name="T0" fmla="*/ 2 w 90"/>
                <a:gd name="T1" fmla="*/ 32 h 142"/>
                <a:gd name="T2" fmla="*/ 46 w 90"/>
                <a:gd name="T3" fmla="*/ 142 h 142"/>
                <a:gd name="T4" fmla="*/ 90 w 90"/>
                <a:gd name="T5" fmla="*/ 32 h 142"/>
                <a:gd name="T6" fmla="*/ 90 w 90"/>
                <a:gd name="T7" fmla="*/ 32 h 142"/>
                <a:gd name="T8" fmla="*/ 88 w 90"/>
                <a:gd name="T9" fmla="*/ 28 h 142"/>
                <a:gd name="T10" fmla="*/ 86 w 90"/>
                <a:gd name="T11" fmla="*/ 20 h 142"/>
                <a:gd name="T12" fmla="*/ 84 w 90"/>
                <a:gd name="T13" fmla="*/ 18 h 142"/>
                <a:gd name="T14" fmla="*/ 80 w 90"/>
                <a:gd name="T15" fmla="*/ 16 h 142"/>
                <a:gd name="T16" fmla="*/ 76 w 90"/>
                <a:gd name="T17" fmla="*/ 16 h 142"/>
                <a:gd name="T18" fmla="*/ 70 w 90"/>
                <a:gd name="T19" fmla="*/ 18 h 142"/>
                <a:gd name="T20" fmla="*/ 70 w 90"/>
                <a:gd name="T21" fmla="*/ 18 h 142"/>
                <a:gd name="T22" fmla="*/ 64 w 90"/>
                <a:gd name="T23" fmla="*/ 24 h 142"/>
                <a:gd name="T24" fmla="*/ 62 w 90"/>
                <a:gd name="T25" fmla="*/ 30 h 142"/>
                <a:gd name="T26" fmla="*/ 56 w 90"/>
                <a:gd name="T27" fmla="*/ 40 h 142"/>
                <a:gd name="T28" fmla="*/ 52 w 90"/>
                <a:gd name="T29" fmla="*/ 48 h 142"/>
                <a:gd name="T30" fmla="*/ 50 w 90"/>
                <a:gd name="T31" fmla="*/ 50 h 142"/>
                <a:gd name="T32" fmla="*/ 46 w 90"/>
                <a:gd name="T33" fmla="*/ 50 h 142"/>
                <a:gd name="T34" fmla="*/ 46 w 90"/>
                <a:gd name="T35" fmla="*/ 50 h 142"/>
                <a:gd name="T36" fmla="*/ 42 w 90"/>
                <a:gd name="T37" fmla="*/ 48 h 142"/>
                <a:gd name="T38" fmla="*/ 38 w 90"/>
                <a:gd name="T39" fmla="*/ 42 h 142"/>
                <a:gd name="T40" fmla="*/ 32 w 90"/>
                <a:gd name="T41" fmla="*/ 24 h 142"/>
                <a:gd name="T42" fmla="*/ 28 w 90"/>
                <a:gd name="T43" fmla="*/ 14 h 142"/>
                <a:gd name="T44" fmla="*/ 22 w 90"/>
                <a:gd name="T45" fmla="*/ 6 h 142"/>
                <a:gd name="T46" fmla="*/ 18 w 90"/>
                <a:gd name="T47" fmla="*/ 2 h 142"/>
                <a:gd name="T48" fmla="*/ 14 w 90"/>
                <a:gd name="T49" fmla="*/ 0 h 142"/>
                <a:gd name="T50" fmla="*/ 12 w 90"/>
                <a:gd name="T51" fmla="*/ 0 h 142"/>
                <a:gd name="T52" fmla="*/ 12 w 90"/>
                <a:gd name="T53" fmla="*/ 0 h 142"/>
                <a:gd name="T54" fmla="*/ 6 w 90"/>
                <a:gd name="T55" fmla="*/ 2 h 142"/>
                <a:gd name="T56" fmla="*/ 2 w 90"/>
                <a:gd name="T57" fmla="*/ 6 h 142"/>
                <a:gd name="T58" fmla="*/ 0 w 90"/>
                <a:gd name="T59" fmla="*/ 10 h 142"/>
                <a:gd name="T60" fmla="*/ 0 w 90"/>
                <a:gd name="T61" fmla="*/ 16 h 142"/>
                <a:gd name="T62" fmla="*/ 2 w 90"/>
                <a:gd name="T63" fmla="*/ 26 h 142"/>
                <a:gd name="T64" fmla="*/ 2 w 90"/>
                <a:gd name="T65" fmla="*/ 32 h 142"/>
                <a:gd name="T66" fmla="*/ 2 w 90"/>
                <a:gd name="T67" fmla="*/ 3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142">
                  <a:moveTo>
                    <a:pt x="2" y="32"/>
                  </a:moveTo>
                  <a:lnTo>
                    <a:pt x="46" y="142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88" y="28"/>
                  </a:lnTo>
                  <a:lnTo>
                    <a:pt x="86" y="20"/>
                  </a:lnTo>
                  <a:lnTo>
                    <a:pt x="84" y="18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40"/>
                  </a:lnTo>
                  <a:lnTo>
                    <a:pt x="52" y="48"/>
                  </a:lnTo>
                  <a:lnTo>
                    <a:pt x="50" y="50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2" y="48"/>
                  </a:lnTo>
                  <a:lnTo>
                    <a:pt x="38" y="42"/>
                  </a:lnTo>
                  <a:lnTo>
                    <a:pt x="32" y="24"/>
                  </a:lnTo>
                  <a:lnTo>
                    <a:pt x="28" y="14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101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77F413D-05C5-4B0E-B1E8-DCC524965CA9}"/>
              </a:ext>
            </a:extLst>
          </p:cNvPr>
          <p:cNvSpPr txBox="1"/>
          <p:nvPr/>
        </p:nvSpPr>
        <p:spPr>
          <a:xfrm>
            <a:off x="1368170" y="482243"/>
            <a:ext cx="2683752" cy="921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4400" kern="0" dirty="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  <a:sym typeface="+mn-lt"/>
              </a:rPr>
              <a:t>产品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F48A85-1241-467E-A6AD-6760F6679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353" y="947761"/>
            <a:ext cx="5933965" cy="471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36700"/>
      </p:ext>
    </p:extLst>
  </p:cSld>
  <p:clrMapOvr>
    <a:masterClrMapping/>
  </p:clrMapOvr>
  <p:transition spd="slow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/>
        </p:nvGrpSpPr>
        <p:grpSpPr>
          <a:xfrm rot="20347721">
            <a:off x="692642" y="3760151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 rot="19560395">
            <a:off x="10808298" y="426363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1" name="组 110"/>
          <p:cNvGrpSpPr/>
          <p:nvPr/>
        </p:nvGrpSpPr>
        <p:grpSpPr>
          <a:xfrm rot="16558260">
            <a:off x="1268717" y="4899393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2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8" name="组 157"/>
          <p:cNvGrpSpPr/>
          <p:nvPr/>
        </p:nvGrpSpPr>
        <p:grpSpPr>
          <a:xfrm rot="11243513">
            <a:off x="11249830" y="1151983"/>
            <a:ext cx="403888" cy="2575476"/>
            <a:chOff x="5013325" y="2014538"/>
            <a:chExt cx="463550" cy="29559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9" name="Freeform 51"/>
            <p:cNvSpPr>
              <a:spLocks/>
            </p:cNvSpPr>
            <p:nvPr/>
          </p:nvSpPr>
          <p:spPr bwMode="auto">
            <a:xfrm>
              <a:off x="5248275" y="2014538"/>
              <a:ext cx="228600" cy="60325"/>
            </a:xfrm>
            <a:custGeom>
              <a:avLst/>
              <a:gdLst>
                <a:gd name="T0" fmla="*/ 96 w 144"/>
                <a:gd name="T1" fmla="*/ 38 h 38"/>
                <a:gd name="T2" fmla="*/ 144 w 144"/>
                <a:gd name="T3" fmla="*/ 18 h 38"/>
                <a:gd name="T4" fmla="*/ 96 w 144"/>
                <a:gd name="T5" fmla="*/ 0 h 38"/>
                <a:gd name="T6" fmla="*/ 0 w 144"/>
                <a:gd name="T7" fmla="*/ 0 h 38"/>
                <a:gd name="T8" fmla="*/ 0 w 144"/>
                <a:gd name="T9" fmla="*/ 38 h 38"/>
                <a:gd name="T10" fmla="*/ 96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96" y="38"/>
                  </a:moveTo>
                  <a:lnTo>
                    <a:pt x="144" y="1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" name="Freeform 52"/>
            <p:cNvSpPr>
              <a:spLocks/>
            </p:cNvSpPr>
            <p:nvPr/>
          </p:nvSpPr>
          <p:spPr bwMode="auto">
            <a:xfrm>
              <a:off x="5013325" y="2014538"/>
              <a:ext cx="228600" cy="60325"/>
            </a:xfrm>
            <a:custGeom>
              <a:avLst/>
              <a:gdLst>
                <a:gd name="T0" fmla="*/ 48 w 144"/>
                <a:gd name="T1" fmla="*/ 38 h 38"/>
                <a:gd name="T2" fmla="*/ 0 w 144"/>
                <a:gd name="T3" fmla="*/ 18 h 38"/>
                <a:gd name="T4" fmla="*/ 48 w 144"/>
                <a:gd name="T5" fmla="*/ 0 h 38"/>
                <a:gd name="T6" fmla="*/ 144 w 144"/>
                <a:gd name="T7" fmla="*/ 0 h 38"/>
                <a:gd name="T8" fmla="*/ 144 w 144"/>
                <a:gd name="T9" fmla="*/ 38 h 38"/>
                <a:gd name="T10" fmla="*/ 48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48" y="38"/>
                  </a:moveTo>
                  <a:lnTo>
                    <a:pt x="0" y="18"/>
                  </a:lnTo>
                  <a:lnTo>
                    <a:pt x="48" y="0"/>
                  </a:lnTo>
                  <a:lnTo>
                    <a:pt x="144" y="0"/>
                  </a:lnTo>
                  <a:lnTo>
                    <a:pt x="144" y="38"/>
                  </a:lnTo>
                  <a:lnTo>
                    <a:pt x="48" y="38"/>
                  </a:lnTo>
                  <a:close/>
                </a:path>
              </a:pathLst>
            </a:cu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Freeform 53"/>
            <p:cNvSpPr>
              <a:spLocks/>
            </p:cNvSpPr>
            <p:nvPr/>
          </p:nvSpPr>
          <p:spPr bwMode="auto">
            <a:xfrm>
              <a:off x="5127625" y="2014538"/>
              <a:ext cx="234950" cy="60325"/>
            </a:xfrm>
            <a:custGeom>
              <a:avLst/>
              <a:gdLst>
                <a:gd name="T0" fmla="*/ 38 w 148"/>
                <a:gd name="T1" fmla="*/ 38 h 38"/>
                <a:gd name="T2" fmla="*/ 0 w 148"/>
                <a:gd name="T3" fmla="*/ 18 h 38"/>
                <a:gd name="T4" fmla="*/ 38 w 148"/>
                <a:gd name="T5" fmla="*/ 0 h 38"/>
                <a:gd name="T6" fmla="*/ 112 w 148"/>
                <a:gd name="T7" fmla="*/ 0 h 38"/>
                <a:gd name="T8" fmla="*/ 148 w 148"/>
                <a:gd name="T9" fmla="*/ 18 h 38"/>
                <a:gd name="T10" fmla="*/ 112 w 148"/>
                <a:gd name="T11" fmla="*/ 38 h 38"/>
                <a:gd name="T12" fmla="*/ 38 w 148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8">
                  <a:moveTo>
                    <a:pt x="38" y="38"/>
                  </a:moveTo>
                  <a:lnTo>
                    <a:pt x="0" y="18"/>
                  </a:lnTo>
                  <a:lnTo>
                    <a:pt x="38" y="0"/>
                  </a:lnTo>
                  <a:lnTo>
                    <a:pt x="112" y="0"/>
                  </a:lnTo>
                  <a:lnTo>
                    <a:pt x="148" y="18"/>
                  </a:lnTo>
                  <a:lnTo>
                    <a:pt x="112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Rectangle 54"/>
            <p:cNvSpPr>
              <a:spLocks noChangeArrowheads="1"/>
            </p:cNvSpPr>
            <p:nvPr/>
          </p:nvSpPr>
          <p:spPr bwMode="auto">
            <a:xfrm>
              <a:off x="5013325" y="2043113"/>
              <a:ext cx="463550" cy="234950"/>
            </a:xfrm>
            <a:prstGeom prst="rect">
              <a:avLst/>
            </a:pr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Rectangle 55"/>
            <p:cNvSpPr>
              <a:spLocks noChangeArrowheads="1"/>
            </p:cNvSpPr>
            <p:nvPr/>
          </p:nvSpPr>
          <p:spPr bwMode="auto">
            <a:xfrm>
              <a:off x="5013325" y="2278063"/>
              <a:ext cx="463550" cy="273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Rectangle 56"/>
            <p:cNvSpPr>
              <a:spLocks noChangeArrowheads="1"/>
            </p:cNvSpPr>
            <p:nvPr/>
          </p:nvSpPr>
          <p:spPr bwMode="auto">
            <a:xfrm>
              <a:off x="5013325" y="2551113"/>
              <a:ext cx="463550" cy="1825625"/>
            </a:xfrm>
            <a:prstGeom prst="rect">
              <a:avLst/>
            </a:pr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Freeform 57"/>
            <p:cNvSpPr>
              <a:spLocks/>
            </p:cNvSpPr>
            <p:nvPr/>
          </p:nvSpPr>
          <p:spPr bwMode="auto">
            <a:xfrm>
              <a:off x="5013325" y="4376738"/>
              <a:ext cx="463550" cy="593725"/>
            </a:xfrm>
            <a:custGeom>
              <a:avLst/>
              <a:gdLst>
                <a:gd name="T0" fmla="*/ 0 w 292"/>
                <a:gd name="T1" fmla="*/ 0 h 374"/>
                <a:gd name="T2" fmla="*/ 146 w 292"/>
                <a:gd name="T3" fmla="*/ 374 h 374"/>
                <a:gd name="T4" fmla="*/ 292 w 292"/>
                <a:gd name="T5" fmla="*/ 0 h 374"/>
                <a:gd name="T6" fmla="*/ 0 w 292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374">
                  <a:moveTo>
                    <a:pt x="0" y="0"/>
                  </a:moveTo>
                  <a:lnTo>
                    <a:pt x="146" y="374"/>
                  </a:lnTo>
                  <a:lnTo>
                    <a:pt x="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Rectangle 58"/>
            <p:cNvSpPr>
              <a:spLocks noChangeArrowheads="1"/>
            </p:cNvSpPr>
            <p:nvPr/>
          </p:nvSpPr>
          <p:spPr bwMode="auto">
            <a:xfrm>
              <a:off x="5013325" y="2043113"/>
              <a:ext cx="114300" cy="234950"/>
            </a:xfrm>
            <a:prstGeom prst="rect">
              <a:avLst/>
            </a:pr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" name="Rectangle 59"/>
            <p:cNvSpPr>
              <a:spLocks noChangeArrowheads="1"/>
            </p:cNvSpPr>
            <p:nvPr/>
          </p:nvSpPr>
          <p:spPr bwMode="auto">
            <a:xfrm>
              <a:off x="5362575" y="2043113"/>
              <a:ext cx="114300" cy="234950"/>
            </a:xfrm>
            <a:prstGeom prst="rect">
              <a:avLst/>
            </a:pr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Rectangle 60"/>
            <p:cNvSpPr>
              <a:spLocks noChangeArrowheads="1"/>
            </p:cNvSpPr>
            <p:nvPr/>
          </p:nvSpPr>
          <p:spPr bwMode="auto">
            <a:xfrm>
              <a:off x="5013325" y="2278063"/>
              <a:ext cx="114300" cy="27305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Rectangle 61"/>
            <p:cNvSpPr>
              <a:spLocks noChangeArrowheads="1"/>
            </p:cNvSpPr>
            <p:nvPr/>
          </p:nvSpPr>
          <p:spPr bwMode="auto">
            <a:xfrm>
              <a:off x="5362575" y="2278063"/>
              <a:ext cx="114300" cy="273050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Rectangle 62"/>
            <p:cNvSpPr>
              <a:spLocks noChangeArrowheads="1"/>
            </p:cNvSpPr>
            <p:nvPr/>
          </p:nvSpPr>
          <p:spPr bwMode="auto">
            <a:xfrm>
              <a:off x="5013325" y="2551113"/>
              <a:ext cx="114300" cy="1825625"/>
            </a:xfrm>
            <a:prstGeom prst="rect">
              <a:avLst/>
            </a:pr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Rectangle 63"/>
            <p:cNvSpPr>
              <a:spLocks noChangeArrowheads="1"/>
            </p:cNvSpPr>
            <p:nvPr/>
          </p:nvSpPr>
          <p:spPr bwMode="auto">
            <a:xfrm>
              <a:off x="5362575" y="2551113"/>
              <a:ext cx="114300" cy="1825625"/>
            </a:xfrm>
            <a:prstGeom prst="rect">
              <a:avLst/>
            </a:pr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Freeform 64"/>
            <p:cNvSpPr>
              <a:spLocks/>
            </p:cNvSpPr>
            <p:nvPr/>
          </p:nvSpPr>
          <p:spPr bwMode="auto">
            <a:xfrm>
              <a:off x="5013325" y="4376738"/>
              <a:ext cx="231775" cy="593725"/>
            </a:xfrm>
            <a:custGeom>
              <a:avLst/>
              <a:gdLst>
                <a:gd name="T0" fmla="*/ 0 w 146"/>
                <a:gd name="T1" fmla="*/ 0 h 374"/>
                <a:gd name="T2" fmla="*/ 146 w 146"/>
                <a:gd name="T3" fmla="*/ 374 h 374"/>
                <a:gd name="T4" fmla="*/ 72 w 146"/>
                <a:gd name="T5" fmla="*/ 0 h 374"/>
                <a:gd name="T6" fmla="*/ 0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0" y="0"/>
                  </a:moveTo>
                  <a:lnTo>
                    <a:pt x="146" y="37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A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Freeform 65"/>
            <p:cNvSpPr>
              <a:spLocks/>
            </p:cNvSpPr>
            <p:nvPr/>
          </p:nvSpPr>
          <p:spPr bwMode="auto">
            <a:xfrm>
              <a:off x="5127625" y="4376738"/>
              <a:ext cx="234950" cy="152400"/>
            </a:xfrm>
            <a:custGeom>
              <a:avLst/>
              <a:gdLst>
                <a:gd name="T0" fmla="*/ 0 w 148"/>
                <a:gd name="T1" fmla="*/ 0 h 96"/>
                <a:gd name="T2" fmla="*/ 0 w 148"/>
                <a:gd name="T3" fmla="*/ 0 h 96"/>
                <a:gd name="T4" fmla="*/ 8 w 148"/>
                <a:gd name="T5" fmla="*/ 16 h 96"/>
                <a:gd name="T6" fmla="*/ 28 w 148"/>
                <a:gd name="T7" fmla="*/ 48 h 96"/>
                <a:gd name="T8" fmla="*/ 40 w 148"/>
                <a:gd name="T9" fmla="*/ 66 h 96"/>
                <a:gd name="T10" fmla="*/ 52 w 148"/>
                <a:gd name="T11" fmla="*/ 82 h 96"/>
                <a:gd name="T12" fmla="*/ 64 w 148"/>
                <a:gd name="T13" fmla="*/ 92 h 96"/>
                <a:gd name="T14" fmla="*/ 70 w 148"/>
                <a:gd name="T15" fmla="*/ 96 h 96"/>
                <a:gd name="T16" fmla="*/ 74 w 148"/>
                <a:gd name="T17" fmla="*/ 96 h 96"/>
                <a:gd name="T18" fmla="*/ 74 w 148"/>
                <a:gd name="T19" fmla="*/ 96 h 96"/>
                <a:gd name="T20" fmla="*/ 78 w 148"/>
                <a:gd name="T21" fmla="*/ 96 h 96"/>
                <a:gd name="T22" fmla="*/ 84 w 148"/>
                <a:gd name="T23" fmla="*/ 92 h 96"/>
                <a:gd name="T24" fmla="*/ 96 w 148"/>
                <a:gd name="T25" fmla="*/ 82 h 96"/>
                <a:gd name="T26" fmla="*/ 108 w 148"/>
                <a:gd name="T27" fmla="*/ 66 h 96"/>
                <a:gd name="T28" fmla="*/ 120 w 148"/>
                <a:gd name="T29" fmla="*/ 48 h 96"/>
                <a:gd name="T30" fmla="*/ 140 w 148"/>
                <a:gd name="T31" fmla="*/ 16 h 96"/>
                <a:gd name="T32" fmla="*/ 148 w 148"/>
                <a:gd name="T33" fmla="*/ 0 h 96"/>
                <a:gd name="T34" fmla="*/ 0 w 148"/>
                <a:gd name="T3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96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28" y="48"/>
                  </a:lnTo>
                  <a:lnTo>
                    <a:pt x="40" y="66"/>
                  </a:lnTo>
                  <a:lnTo>
                    <a:pt x="52" y="82"/>
                  </a:lnTo>
                  <a:lnTo>
                    <a:pt x="64" y="92"/>
                  </a:lnTo>
                  <a:lnTo>
                    <a:pt x="70" y="96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8" y="96"/>
                  </a:lnTo>
                  <a:lnTo>
                    <a:pt x="84" y="92"/>
                  </a:lnTo>
                  <a:lnTo>
                    <a:pt x="96" y="82"/>
                  </a:lnTo>
                  <a:lnTo>
                    <a:pt x="108" y="66"/>
                  </a:lnTo>
                  <a:lnTo>
                    <a:pt x="120" y="48"/>
                  </a:lnTo>
                  <a:lnTo>
                    <a:pt x="140" y="16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Freeform 66"/>
            <p:cNvSpPr>
              <a:spLocks/>
            </p:cNvSpPr>
            <p:nvPr/>
          </p:nvSpPr>
          <p:spPr bwMode="auto">
            <a:xfrm>
              <a:off x="5013325" y="4376738"/>
              <a:ext cx="114300" cy="111125"/>
            </a:xfrm>
            <a:custGeom>
              <a:avLst/>
              <a:gdLst>
                <a:gd name="T0" fmla="*/ 72 w 72"/>
                <a:gd name="T1" fmla="*/ 0 h 70"/>
                <a:gd name="T2" fmla="*/ 72 w 72"/>
                <a:gd name="T3" fmla="*/ 0 h 70"/>
                <a:gd name="T4" fmla="*/ 54 w 72"/>
                <a:gd name="T5" fmla="*/ 34 h 70"/>
                <a:gd name="T6" fmla="*/ 38 w 72"/>
                <a:gd name="T7" fmla="*/ 58 h 70"/>
                <a:gd name="T8" fmla="*/ 30 w 72"/>
                <a:gd name="T9" fmla="*/ 66 h 70"/>
                <a:gd name="T10" fmla="*/ 24 w 72"/>
                <a:gd name="T11" fmla="*/ 70 h 70"/>
                <a:gd name="T12" fmla="*/ 24 w 72"/>
                <a:gd name="T13" fmla="*/ 70 h 70"/>
                <a:gd name="T14" fmla="*/ 22 w 72"/>
                <a:gd name="T15" fmla="*/ 68 h 70"/>
                <a:gd name="T16" fmla="*/ 20 w 72"/>
                <a:gd name="T17" fmla="*/ 66 h 70"/>
                <a:gd name="T18" fmla="*/ 16 w 72"/>
                <a:gd name="T19" fmla="*/ 58 h 70"/>
                <a:gd name="T20" fmla="*/ 8 w 72"/>
                <a:gd name="T21" fmla="*/ 34 h 70"/>
                <a:gd name="T22" fmla="*/ 0 w 72"/>
                <a:gd name="T23" fmla="*/ 0 h 70"/>
                <a:gd name="T24" fmla="*/ 72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lnTo>
                    <a:pt x="72" y="0"/>
                  </a:lnTo>
                  <a:lnTo>
                    <a:pt x="54" y="34"/>
                  </a:lnTo>
                  <a:lnTo>
                    <a:pt x="38" y="58"/>
                  </a:lnTo>
                  <a:lnTo>
                    <a:pt x="30" y="6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8" y="34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Freeform 67"/>
            <p:cNvSpPr>
              <a:spLocks/>
            </p:cNvSpPr>
            <p:nvPr/>
          </p:nvSpPr>
          <p:spPr bwMode="auto">
            <a:xfrm>
              <a:off x="5245100" y="4376738"/>
              <a:ext cx="231775" cy="593725"/>
            </a:xfrm>
            <a:custGeom>
              <a:avLst/>
              <a:gdLst>
                <a:gd name="T0" fmla="*/ 146 w 146"/>
                <a:gd name="T1" fmla="*/ 0 h 374"/>
                <a:gd name="T2" fmla="*/ 0 w 146"/>
                <a:gd name="T3" fmla="*/ 374 h 374"/>
                <a:gd name="T4" fmla="*/ 74 w 146"/>
                <a:gd name="T5" fmla="*/ 0 h 374"/>
                <a:gd name="T6" fmla="*/ 146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146" y="0"/>
                  </a:moveTo>
                  <a:lnTo>
                    <a:pt x="0" y="374"/>
                  </a:lnTo>
                  <a:lnTo>
                    <a:pt x="74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98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Freeform 68"/>
            <p:cNvSpPr>
              <a:spLocks/>
            </p:cNvSpPr>
            <p:nvPr/>
          </p:nvSpPr>
          <p:spPr bwMode="auto">
            <a:xfrm>
              <a:off x="5362575" y="4376738"/>
              <a:ext cx="114300" cy="111125"/>
            </a:xfrm>
            <a:custGeom>
              <a:avLst/>
              <a:gdLst>
                <a:gd name="T0" fmla="*/ 0 w 72"/>
                <a:gd name="T1" fmla="*/ 0 h 70"/>
                <a:gd name="T2" fmla="*/ 0 w 72"/>
                <a:gd name="T3" fmla="*/ 0 h 70"/>
                <a:gd name="T4" fmla="*/ 20 w 72"/>
                <a:gd name="T5" fmla="*/ 34 h 70"/>
                <a:gd name="T6" fmla="*/ 34 w 72"/>
                <a:gd name="T7" fmla="*/ 58 h 70"/>
                <a:gd name="T8" fmla="*/ 42 w 72"/>
                <a:gd name="T9" fmla="*/ 66 h 70"/>
                <a:gd name="T10" fmla="*/ 48 w 72"/>
                <a:gd name="T11" fmla="*/ 70 h 70"/>
                <a:gd name="T12" fmla="*/ 48 w 72"/>
                <a:gd name="T13" fmla="*/ 70 h 70"/>
                <a:gd name="T14" fmla="*/ 50 w 72"/>
                <a:gd name="T15" fmla="*/ 68 h 70"/>
                <a:gd name="T16" fmla="*/ 52 w 72"/>
                <a:gd name="T17" fmla="*/ 66 h 70"/>
                <a:gd name="T18" fmla="*/ 56 w 72"/>
                <a:gd name="T19" fmla="*/ 58 h 70"/>
                <a:gd name="T20" fmla="*/ 64 w 72"/>
                <a:gd name="T21" fmla="*/ 34 h 70"/>
                <a:gd name="T22" fmla="*/ 72 w 72"/>
                <a:gd name="T23" fmla="*/ 0 h 70"/>
                <a:gd name="T24" fmla="*/ 0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0" y="0"/>
                  </a:moveTo>
                  <a:lnTo>
                    <a:pt x="0" y="0"/>
                  </a:lnTo>
                  <a:lnTo>
                    <a:pt x="20" y="34"/>
                  </a:lnTo>
                  <a:lnTo>
                    <a:pt x="34" y="58"/>
                  </a:lnTo>
                  <a:lnTo>
                    <a:pt x="42" y="66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0" y="68"/>
                  </a:lnTo>
                  <a:lnTo>
                    <a:pt x="52" y="66"/>
                  </a:lnTo>
                  <a:lnTo>
                    <a:pt x="56" y="58"/>
                  </a:lnTo>
                  <a:lnTo>
                    <a:pt x="64" y="3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Freeform 69"/>
            <p:cNvSpPr>
              <a:spLocks/>
            </p:cNvSpPr>
            <p:nvPr/>
          </p:nvSpPr>
          <p:spPr bwMode="auto">
            <a:xfrm>
              <a:off x="5172075" y="4745038"/>
              <a:ext cx="142875" cy="225425"/>
            </a:xfrm>
            <a:custGeom>
              <a:avLst/>
              <a:gdLst>
                <a:gd name="T0" fmla="*/ 2 w 90"/>
                <a:gd name="T1" fmla="*/ 32 h 142"/>
                <a:gd name="T2" fmla="*/ 46 w 90"/>
                <a:gd name="T3" fmla="*/ 142 h 142"/>
                <a:gd name="T4" fmla="*/ 90 w 90"/>
                <a:gd name="T5" fmla="*/ 32 h 142"/>
                <a:gd name="T6" fmla="*/ 90 w 90"/>
                <a:gd name="T7" fmla="*/ 32 h 142"/>
                <a:gd name="T8" fmla="*/ 88 w 90"/>
                <a:gd name="T9" fmla="*/ 28 h 142"/>
                <a:gd name="T10" fmla="*/ 86 w 90"/>
                <a:gd name="T11" fmla="*/ 20 h 142"/>
                <a:gd name="T12" fmla="*/ 84 w 90"/>
                <a:gd name="T13" fmla="*/ 18 h 142"/>
                <a:gd name="T14" fmla="*/ 80 w 90"/>
                <a:gd name="T15" fmla="*/ 16 h 142"/>
                <a:gd name="T16" fmla="*/ 76 w 90"/>
                <a:gd name="T17" fmla="*/ 16 h 142"/>
                <a:gd name="T18" fmla="*/ 70 w 90"/>
                <a:gd name="T19" fmla="*/ 18 h 142"/>
                <a:gd name="T20" fmla="*/ 70 w 90"/>
                <a:gd name="T21" fmla="*/ 18 h 142"/>
                <a:gd name="T22" fmla="*/ 64 w 90"/>
                <a:gd name="T23" fmla="*/ 24 h 142"/>
                <a:gd name="T24" fmla="*/ 62 w 90"/>
                <a:gd name="T25" fmla="*/ 30 h 142"/>
                <a:gd name="T26" fmla="*/ 56 w 90"/>
                <a:gd name="T27" fmla="*/ 40 h 142"/>
                <a:gd name="T28" fmla="*/ 52 w 90"/>
                <a:gd name="T29" fmla="*/ 48 h 142"/>
                <a:gd name="T30" fmla="*/ 50 w 90"/>
                <a:gd name="T31" fmla="*/ 50 h 142"/>
                <a:gd name="T32" fmla="*/ 46 w 90"/>
                <a:gd name="T33" fmla="*/ 50 h 142"/>
                <a:gd name="T34" fmla="*/ 46 w 90"/>
                <a:gd name="T35" fmla="*/ 50 h 142"/>
                <a:gd name="T36" fmla="*/ 42 w 90"/>
                <a:gd name="T37" fmla="*/ 48 h 142"/>
                <a:gd name="T38" fmla="*/ 38 w 90"/>
                <a:gd name="T39" fmla="*/ 42 h 142"/>
                <a:gd name="T40" fmla="*/ 32 w 90"/>
                <a:gd name="T41" fmla="*/ 24 h 142"/>
                <a:gd name="T42" fmla="*/ 28 w 90"/>
                <a:gd name="T43" fmla="*/ 14 h 142"/>
                <a:gd name="T44" fmla="*/ 22 w 90"/>
                <a:gd name="T45" fmla="*/ 6 h 142"/>
                <a:gd name="T46" fmla="*/ 18 w 90"/>
                <a:gd name="T47" fmla="*/ 2 h 142"/>
                <a:gd name="T48" fmla="*/ 14 w 90"/>
                <a:gd name="T49" fmla="*/ 0 h 142"/>
                <a:gd name="T50" fmla="*/ 12 w 90"/>
                <a:gd name="T51" fmla="*/ 0 h 142"/>
                <a:gd name="T52" fmla="*/ 12 w 90"/>
                <a:gd name="T53" fmla="*/ 0 h 142"/>
                <a:gd name="T54" fmla="*/ 6 w 90"/>
                <a:gd name="T55" fmla="*/ 2 h 142"/>
                <a:gd name="T56" fmla="*/ 2 w 90"/>
                <a:gd name="T57" fmla="*/ 6 h 142"/>
                <a:gd name="T58" fmla="*/ 0 w 90"/>
                <a:gd name="T59" fmla="*/ 10 h 142"/>
                <a:gd name="T60" fmla="*/ 0 w 90"/>
                <a:gd name="T61" fmla="*/ 16 h 142"/>
                <a:gd name="T62" fmla="*/ 2 w 90"/>
                <a:gd name="T63" fmla="*/ 26 h 142"/>
                <a:gd name="T64" fmla="*/ 2 w 90"/>
                <a:gd name="T65" fmla="*/ 32 h 142"/>
                <a:gd name="T66" fmla="*/ 2 w 90"/>
                <a:gd name="T67" fmla="*/ 3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142">
                  <a:moveTo>
                    <a:pt x="2" y="32"/>
                  </a:moveTo>
                  <a:lnTo>
                    <a:pt x="46" y="142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88" y="28"/>
                  </a:lnTo>
                  <a:lnTo>
                    <a:pt x="86" y="20"/>
                  </a:lnTo>
                  <a:lnTo>
                    <a:pt x="84" y="18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40"/>
                  </a:lnTo>
                  <a:lnTo>
                    <a:pt x="52" y="48"/>
                  </a:lnTo>
                  <a:lnTo>
                    <a:pt x="50" y="50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2" y="48"/>
                  </a:lnTo>
                  <a:lnTo>
                    <a:pt x="38" y="42"/>
                  </a:lnTo>
                  <a:lnTo>
                    <a:pt x="32" y="24"/>
                  </a:lnTo>
                  <a:lnTo>
                    <a:pt x="28" y="14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101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77F413D-05C5-4B0E-B1E8-DCC524965CA9}"/>
              </a:ext>
            </a:extLst>
          </p:cNvPr>
          <p:cNvSpPr txBox="1"/>
          <p:nvPr/>
        </p:nvSpPr>
        <p:spPr>
          <a:xfrm>
            <a:off x="1368170" y="482243"/>
            <a:ext cx="2683752" cy="921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4400" kern="0" dirty="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  <a:sym typeface="+mn-lt"/>
              </a:rPr>
              <a:t>产品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256788-8544-4B9C-9B13-618CFABBE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334" y="1207996"/>
            <a:ext cx="8338877" cy="465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77200"/>
      </p:ext>
    </p:extLst>
  </p:cSld>
  <p:clrMapOvr>
    <a:masterClrMapping/>
  </p:clrMapOvr>
  <p:transition spd="slow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/>
        </p:nvGrpSpPr>
        <p:grpSpPr>
          <a:xfrm rot="20347721">
            <a:off x="692642" y="3760151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 rot="19560395">
            <a:off x="10808298" y="426363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1" name="组 110"/>
          <p:cNvGrpSpPr/>
          <p:nvPr/>
        </p:nvGrpSpPr>
        <p:grpSpPr>
          <a:xfrm rot="16558260">
            <a:off x="1268717" y="4899393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2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8" name="组 157"/>
          <p:cNvGrpSpPr/>
          <p:nvPr/>
        </p:nvGrpSpPr>
        <p:grpSpPr>
          <a:xfrm rot="11243513">
            <a:off x="11249830" y="1151983"/>
            <a:ext cx="403888" cy="2575476"/>
            <a:chOff x="5013325" y="2014538"/>
            <a:chExt cx="463550" cy="29559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9" name="Freeform 51"/>
            <p:cNvSpPr>
              <a:spLocks/>
            </p:cNvSpPr>
            <p:nvPr/>
          </p:nvSpPr>
          <p:spPr bwMode="auto">
            <a:xfrm>
              <a:off x="5248275" y="2014538"/>
              <a:ext cx="228600" cy="60325"/>
            </a:xfrm>
            <a:custGeom>
              <a:avLst/>
              <a:gdLst>
                <a:gd name="T0" fmla="*/ 96 w 144"/>
                <a:gd name="T1" fmla="*/ 38 h 38"/>
                <a:gd name="T2" fmla="*/ 144 w 144"/>
                <a:gd name="T3" fmla="*/ 18 h 38"/>
                <a:gd name="T4" fmla="*/ 96 w 144"/>
                <a:gd name="T5" fmla="*/ 0 h 38"/>
                <a:gd name="T6" fmla="*/ 0 w 144"/>
                <a:gd name="T7" fmla="*/ 0 h 38"/>
                <a:gd name="T8" fmla="*/ 0 w 144"/>
                <a:gd name="T9" fmla="*/ 38 h 38"/>
                <a:gd name="T10" fmla="*/ 96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96" y="38"/>
                  </a:moveTo>
                  <a:lnTo>
                    <a:pt x="144" y="1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" name="Freeform 52"/>
            <p:cNvSpPr>
              <a:spLocks/>
            </p:cNvSpPr>
            <p:nvPr/>
          </p:nvSpPr>
          <p:spPr bwMode="auto">
            <a:xfrm>
              <a:off x="5013325" y="2014538"/>
              <a:ext cx="228600" cy="60325"/>
            </a:xfrm>
            <a:custGeom>
              <a:avLst/>
              <a:gdLst>
                <a:gd name="T0" fmla="*/ 48 w 144"/>
                <a:gd name="T1" fmla="*/ 38 h 38"/>
                <a:gd name="T2" fmla="*/ 0 w 144"/>
                <a:gd name="T3" fmla="*/ 18 h 38"/>
                <a:gd name="T4" fmla="*/ 48 w 144"/>
                <a:gd name="T5" fmla="*/ 0 h 38"/>
                <a:gd name="T6" fmla="*/ 144 w 144"/>
                <a:gd name="T7" fmla="*/ 0 h 38"/>
                <a:gd name="T8" fmla="*/ 144 w 144"/>
                <a:gd name="T9" fmla="*/ 38 h 38"/>
                <a:gd name="T10" fmla="*/ 48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48" y="38"/>
                  </a:moveTo>
                  <a:lnTo>
                    <a:pt x="0" y="18"/>
                  </a:lnTo>
                  <a:lnTo>
                    <a:pt x="48" y="0"/>
                  </a:lnTo>
                  <a:lnTo>
                    <a:pt x="144" y="0"/>
                  </a:lnTo>
                  <a:lnTo>
                    <a:pt x="144" y="38"/>
                  </a:lnTo>
                  <a:lnTo>
                    <a:pt x="48" y="38"/>
                  </a:lnTo>
                  <a:close/>
                </a:path>
              </a:pathLst>
            </a:cu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Freeform 53"/>
            <p:cNvSpPr>
              <a:spLocks/>
            </p:cNvSpPr>
            <p:nvPr/>
          </p:nvSpPr>
          <p:spPr bwMode="auto">
            <a:xfrm>
              <a:off x="5127625" y="2014538"/>
              <a:ext cx="234950" cy="60325"/>
            </a:xfrm>
            <a:custGeom>
              <a:avLst/>
              <a:gdLst>
                <a:gd name="T0" fmla="*/ 38 w 148"/>
                <a:gd name="T1" fmla="*/ 38 h 38"/>
                <a:gd name="T2" fmla="*/ 0 w 148"/>
                <a:gd name="T3" fmla="*/ 18 h 38"/>
                <a:gd name="T4" fmla="*/ 38 w 148"/>
                <a:gd name="T5" fmla="*/ 0 h 38"/>
                <a:gd name="T6" fmla="*/ 112 w 148"/>
                <a:gd name="T7" fmla="*/ 0 h 38"/>
                <a:gd name="T8" fmla="*/ 148 w 148"/>
                <a:gd name="T9" fmla="*/ 18 h 38"/>
                <a:gd name="T10" fmla="*/ 112 w 148"/>
                <a:gd name="T11" fmla="*/ 38 h 38"/>
                <a:gd name="T12" fmla="*/ 38 w 148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8">
                  <a:moveTo>
                    <a:pt x="38" y="38"/>
                  </a:moveTo>
                  <a:lnTo>
                    <a:pt x="0" y="18"/>
                  </a:lnTo>
                  <a:lnTo>
                    <a:pt x="38" y="0"/>
                  </a:lnTo>
                  <a:lnTo>
                    <a:pt x="112" y="0"/>
                  </a:lnTo>
                  <a:lnTo>
                    <a:pt x="148" y="18"/>
                  </a:lnTo>
                  <a:lnTo>
                    <a:pt x="112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Rectangle 54"/>
            <p:cNvSpPr>
              <a:spLocks noChangeArrowheads="1"/>
            </p:cNvSpPr>
            <p:nvPr/>
          </p:nvSpPr>
          <p:spPr bwMode="auto">
            <a:xfrm>
              <a:off x="5013325" y="2043113"/>
              <a:ext cx="463550" cy="234950"/>
            </a:xfrm>
            <a:prstGeom prst="rect">
              <a:avLst/>
            </a:pr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Rectangle 55"/>
            <p:cNvSpPr>
              <a:spLocks noChangeArrowheads="1"/>
            </p:cNvSpPr>
            <p:nvPr/>
          </p:nvSpPr>
          <p:spPr bwMode="auto">
            <a:xfrm>
              <a:off x="5013325" y="2278063"/>
              <a:ext cx="463550" cy="273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Rectangle 56"/>
            <p:cNvSpPr>
              <a:spLocks noChangeArrowheads="1"/>
            </p:cNvSpPr>
            <p:nvPr/>
          </p:nvSpPr>
          <p:spPr bwMode="auto">
            <a:xfrm>
              <a:off x="5013325" y="2551113"/>
              <a:ext cx="463550" cy="1825625"/>
            </a:xfrm>
            <a:prstGeom prst="rect">
              <a:avLst/>
            </a:pr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Freeform 57"/>
            <p:cNvSpPr>
              <a:spLocks/>
            </p:cNvSpPr>
            <p:nvPr/>
          </p:nvSpPr>
          <p:spPr bwMode="auto">
            <a:xfrm>
              <a:off x="5013325" y="4376738"/>
              <a:ext cx="463550" cy="593725"/>
            </a:xfrm>
            <a:custGeom>
              <a:avLst/>
              <a:gdLst>
                <a:gd name="T0" fmla="*/ 0 w 292"/>
                <a:gd name="T1" fmla="*/ 0 h 374"/>
                <a:gd name="T2" fmla="*/ 146 w 292"/>
                <a:gd name="T3" fmla="*/ 374 h 374"/>
                <a:gd name="T4" fmla="*/ 292 w 292"/>
                <a:gd name="T5" fmla="*/ 0 h 374"/>
                <a:gd name="T6" fmla="*/ 0 w 292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374">
                  <a:moveTo>
                    <a:pt x="0" y="0"/>
                  </a:moveTo>
                  <a:lnTo>
                    <a:pt x="146" y="374"/>
                  </a:lnTo>
                  <a:lnTo>
                    <a:pt x="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Rectangle 58"/>
            <p:cNvSpPr>
              <a:spLocks noChangeArrowheads="1"/>
            </p:cNvSpPr>
            <p:nvPr/>
          </p:nvSpPr>
          <p:spPr bwMode="auto">
            <a:xfrm>
              <a:off x="5013325" y="2043113"/>
              <a:ext cx="114300" cy="234950"/>
            </a:xfrm>
            <a:prstGeom prst="rect">
              <a:avLst/>
            </a:pr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" name="Rectangle 59"/>
            <p:cNvSpPr>
              <a:spLocks noChangeArrowheads="1"/>
            </p:cNvSpPr>
            <p:nvPr/>
          </p:nvSpPr>
          <p:spPr bwMode="auto">
            <a:xfrm>
              <a:off x="5362575" y="2043113"/>
              <a:ext cx="114300" cy="234950"/>
            </a:xfrm>
            <a:prstGeom prst="rect">
              <a:avLst/>
            </a:pr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Rectangle 60"/>
            <p:cNvSpPr>
              <a:spLocks noChangeArrowheads="1"/>
            </p:cNvSpPr>
            <p:nvPr/>
          </p:nvSpPr>
          <p:spPr bwMode="auto">
            <a:xfrm>
              <a:off x="5013325" y="2278063"/>
              <a:ext cx="114300" cy="27305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Rectangle 61"/>
            <p:cNvSpPr>
              <a:spLocks noChangeArrowheads="1"/>
            </p:cNvSpPr>
            <p:nvPr/>
          </p:nvSpPr>
          <p:spPr bwMode="auto">
            <a:xfrm>
              <a:off x="5362575" y="2278063"/>
              <a:ext cx="114300" cy="273050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Rectangle 62"/>
            <p:cNvSpPr>
              <a:spLocks noChangeArrowheads="1"/>
            </p:cNvSpPr>
            <p:nvPr/>
          </p:nvSpPr>
          <p:spPr bwMode="auto">
            <a:xfrm>
              <a:off x="5013325" y="2551113"/>
              <a:ext cx="114300" cy="1825625"/>
            </a:xfrm>
            <a:prstGeom prst="rect">
              <a:avLst/>
            </a:pr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Rectangle 63"/>
            <p:cNvSpPr>
              <a:spLocks noChangeArrowheads="1"/>
            </p:cNvSpPr>
            <p:nvPr/>
          </p:nvSpPr>
          <p:spPr bwMode="auto">
            <a:xfrm>
              <a:off x="5362575" y="2551113"/>
              <a:ext cx="114300" cy="1825625"/>
            </a:xfrm>
            <a:prstGeom prst="rect">
              <a:avLst/>
            </a:pr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Freeform 64"/>
            <p:cNvSpPr>
              <a:spLocks/>
            </p:cNvSpPr>
            <p:nvPr/>
          </p:nvSpPr>
          <p:spPr bwMode="auto">
            <a:xfrm>
              <a:off x="5013325" y="4376738"/>
              <a:ext cx="231775" cy="593725"/>
            </a:xfrm>
            <a:custGeom>
              <a:avLst/>
              <a:gdLst>
                <a:gd name="T0" fmla="*/ 0 w 146"/>
                <a:gd name="T1" fmla="*/ 0 h 374"/>
                <a:gd name="T2" fmla="*/ 146 w 146"/>
                <a:gd name="T3" fmla="*/ 374 h 374"/>
                <a:gd name="T4" fmla="*/ 72 w 146"/>
                <a:gd name="T5" fmla="*/ 0 h 374"/>
                <a:gd name="T6" fmla="*/ 0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0" y="0"/>
                  </a:moveTo>
                  <a:lnTo>
                    <a:pt x="146" y="37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A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Freeform 65"/>
            <p:cNvSpPr>
              <a:spLocks/>
            </p:cNvSpPr>
            <p:nvPr/>
          </p:nvSpPr>
          <p:spPr bwMode="auto">
            <a:xfrm>
              <a:off x="5127625" y="4376738"/>
              <a:ext cx="234950" cy="152400"/>
            </a:xfrm>
            <a:custGeom>
              <a:avLst/>
              <a:gdLst>
                <a:gd name="T0" fmla="*/ 0 w 148"/>
                <a:gd name="T1" fmla="*/ 0 h 96"/>
                <a:gd name="T2" fmla="*/ 0 w 148"/>
                <a:gd name="T3" fmla="*/ 0 h 96"/>
                <a:gd name="T4" fmla="*/ 8 w 148"/>
                <a:gd name="T5" fmla="*/ 16 h 96"/>
                <a:gd name="T6" fmla="*/ 28 w 148"/>
                <a:gd name="T7" fmla="*/ 48 h 96"/>
                <a:gd name="T8" fmla="*/ 40 w 148"/>
                <a:gd name="T9" fmla="*/ 66 h 96"/>
                <a:gd name="T10" fmla="*/ 52 w 148"/>
                <a:gd name="T11" fmla="*/ 82 h 96"/>
                <a:gd name="T12" fmla="*/ 64 w 148"/>
                <a:gd name="T13" fmla="*/ 92 h 96"/>
                <a:gd name="T14" fmla="*/ 70 w 148"/>
                <a:gd name="T15" fmla="*/ 96 h 96"/>
                <a:gd name="T16" fmla="*/ 74 w 148"/>
                <a:gd name="T17" fmla="*/ 96 h 96"/>
                <a:gd name="T18" fmla="*/ 74 w 148"/>
                <a:gd name="T19" fmla="*/ 96 h 96"/>
                <a:gd name="T20" fmla="*/ 78 w 148"/>
                <a:gd name="T21" fmla="*/ 96 h 96"/>
                <a:gd name="T22" fmla="*/ 84 w 148"/>
                <a:gd name="T23" fmla="*/ 92 h 96"/>
                <a:gd name="T24" fmla="*/ 96 w 148"/>
                <a:gd name="T25" fmla="*/ 82 h 96"/>
                <a:gd name="T26" fmla="*/ 108 w 148"/>
                <a:gd name="T27" fmla="*/ 66 h 96"/>
                <a:gd name="T28" fmla="*/ 120 w 148"/>
                <a:gd name="T29" fmla="*/ 48 h 96"/>
                <a:gd name="T30" fmla="*/ 140 w 148"/>
                <a:gd name="T31" fmla="*/ 16 h 96"/>
                <a:gd name="T32" fmla="*/ 148 w 148"/>
                <a:gd name="T33" fmla="*/ 0 h 96"/>
                <a:gd name="T34" fmla="*/ 0 w 148"/>
                <a:gd name="T3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96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28" y="48"/>
                  </a:lnTo>
                  <a:lnTo>
                    <a:pt x="40" y="66"/>
                  </a:lnTo>
                  <a:lnTo>
                    <a:pt x="52" y="82"/>
                  </a:lnTo>
                  <a:lnTo>
                    <a:pt x="64" y="92"/>
                  </a:lnTo>
                  <a:lnTo>
                    <a:pt x="70" y="96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8" y="96"/>
                  </a:lnTo>
                  <a:lnTo>
                    <a:pt x="84" y="92"/>
                  </a:lnTo>
                  <a:lnTo>
                    <a:pt x="96" y="82"/>
                  </a:lnTo>
                  <a:lnTo>
                    <a:pt x="108" y="66"/>
                  </a:lnTo>
                  <a:lnTo>
                    <a:pt x="120" y="48"/>
                  </a:lnTo>
                  <a:lnTo>
                    <a:pt x="140" y="16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Freeform 66"/>
            <p:cNvSpPr>
              <a:spLocks/>
            </p:cNvSpPr>
            <p:nvPr/>
          </p:nvSpPr>
          <p:spPr bwMode="auto">
            <a:xfrm>
              <a:off x="5013325" y="4376738"/>
              <a:ext cx="114300" cy="111125"/>
            </a:xfrm>
            <a:custGeom>
              <a:avLst/>
              <a:gdLst>
                <a:gd name="T0" fmla="*/ 72 w 72"/>
                <a:gd name="T1" fmla="*/ 0 h 70"/>
                <a:gd name="T2" fmla="*/ 72 w 72"/>
                <a:gd name="T3" fmla="*/ 0 h 70"/>
                <a:gd name="T4" fmla="*/ 54 w 72"/>
                <a:gd name="T5" fmla="*/ 34 h 70"/>
                <a:gd name="T6" fmla="*/ 38 w 72"/>
                <a:gd name="T7" fmla="*/ 58 h 70"/>
                <a:gd name="T8" fmla="*/ 30 w 72"/>
                <a:gd name="T9" fmla="*/ 66 h 70"/>
                <a:gd name="T10" fmla="*/ 24 w 72"/>
                <a:gd name="T11" fmla="*/ 70 h 70"/>
                <a:gd name="T12" fmla="*/ 24 w 72"/>
                <a:gd name="T13" fmla="*/ 70 h 70"/>
                <a:gd name="T14" fmla="*/ 22 w 72"/>
                <a:gd name="T15" fmla="*/ 68 h 70"/>
                <a:gd name="T16" fmla="*/ 20 w 72"/>
                <a:gd name="T17" fmla="*/ 66 h 70"/>
                <a:gd name="T18" fmla="*/ 16 w 72"/>
                <a:gd name="T19" fmla="*/ 58 h 70"/>
                <a:gd name="T20" fmla="*/ 8 w 72"/>
                <a:gd name="T21" fmla="*/ 34 h 70"/>
                <a:gd name="T22" fmla="*/ 0 w 72"/>
                <a:gd name="T23" fmla="*/ 0 h 70"/>
                <a:gd name="T24" fmla="*/ 72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lnTo>
                    <a:pt x="72" y="0"/>
                  </a:lnTo>
                  <a:lnTo>
                    <a:pt x="54" y="34"/>
                  </a:lnTo>
                  <a:lnTo>
                    <a:pt x="38" y="58"/>
                  </a:lnTo>
                  <a:lnTo>
                    <a:pt x="30" y="6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8" y="34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Freeform 67"/>
            <p:cNvSpPr>
              <a:spLocks/>
            </p:cNvSpPr>
            <p:nvPr/>
          </p:nvSpPr>
          <p:spPr bwMode="auto">
            <a:xfrm>
              <a:off x="5245100" y="4376738"/>
              <a:ext cx="231775" cy="593725"/>
            </a:xfrm>
            <a:custGeom>
              <a:avLst/>
              <a:gdLst>
                <a:gd name="T0" fmla="*/ 146 w 146"/>
                <a:gd name="T1" fmla="*/ 0 h 374"/>
                <a:gd name="T2" fmla="*/ 0 w 146"/>
                <a:gd name="T3" fmla="*/ 374 h 374"/>
                <a:gd name="T4" fmla="*/ 74 w 146"/>
                <a:gd name="T5" fmla="*/ 0 h 374"/>
                <a:gd name="T6" fmla="*/ 146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146" y="0"/>
                  </a:moveTo>
                  <a:lnTo>
                    <a:pt x="0" y="374"/>
                  </a:lnTo>
                  <a:lnTo>
                    <a:pt x="74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98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Freeform 68"/>
            <p:cNvSpPr>
              <a:spLocks/>
            </p:cNvSpPr>
            <p:nvPr/>
          </p:nvSpPr>
          <p:spPr bwMode="auto">
            <a:xfrm>
              <a:off x="5362575" y="4376738"/>
              <a:ext cx="114300" cy="111125"/>
            </a:xfrm>
            <a:custGeom>
              <a:avLst/>
              <a:gdLst>
                <a:gd name="T0" fmla="*/ 0 w 72"/>
                <a:gd name="T1" fmla="*/ 0 h 70"/>
                <a:gd name="T2" fmla="*/ 0 w 72"/>
                <a:gd name="T3" fmla="*/ 0 h 70"/>
                <a:gd name="T4" fmla="*/ 20 w 72"/>
                <a:gd name="T5" fmla="*/ 34 h 70"/>
                <a:gd name="T6" fmla="*/ 34 w 72"/>
                <a:gd name="T7" fmla="*/ 58 h 70"/>
                <a:gd name="T8" fmla="*/ 42 w 72"/>
                <a:gd name="T9" fmla="*/ 66 h 70"/>
                <a:gd name="T10" fmla="*/ 48 w 72"/>
                <a:gd name="T11" fmla="*/ 70 h 70"/>
                <a:gd name="T12" fmla="*/ 48 w 72"/>
                <a:gd name="T13" fmla="*/ 70 h 70"/>
                <a:gd name="T14" fmla="*/ 50 w 72"/>
                <a:gd name="T15" fmla="*/ 68 h 70"/>
                <a:gd name="T16" fmla="*/ 52 w 72"/>
                <a:gd name="T17" fmla="*/ 66 h 70"/>
                <a:gd name="T18" fmla="*/ 56 w 72"/>
                <a:gd name="T19" fmla="*/ 58 h 70"/>
                <a:gd name="T20" fmla="*/ 64 w 72"/>
                <a:gd name="T21" fmla="*/ 34 h 70"/>
                <a:gd name="T22" fmla="*/ 72 w 72"/>
                <a:gd name="T23" fmla="*/ 0 h 70"/>
                <a:gd name="T24" fmla="*/ 0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0" y="0"/>
                  </a:moveTo>
                  <a:lnTo>
                    <a:pt x="0" y="0"/>
                  </a:lnTo>
                  <a:lnTo>
                    <a:pt x="20" y="34"/>
                  </a:lnTo>
                  <a:lnTo>
                    <a:pt x="34" y="58"/>
                  </a:lnTo>
                  <a:lnTo>
                    <a:pt x="42" y="66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0" y="68"/>
                  </a:lnTo>
                  <a:lnTo>
                    <a:pt x="52" y="66"/>
                  </a:lnTo>
                  <a:lnTo>
                    <a:pt x="56" y="58"/>
                  </a:lnTo>
                  <a:lnTo>
                    <a:pt x="64" y="3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Freeform 69"/>
            <p:cNvSpPr>
              <a:spLocks/>
            </p:cNvSpPr>
            <p:nvPr/>
          </p:nvSpPr>
          <p:spPr bwMode="auto">
            <a:xfrm>
              <a:off x="5172075" y="4745038"/>
              <a:ext cx="142875" cy="225425"/>
            </a:xfrm>
            <a:custGeom>
              <a:avLst/>
              <a:gdLst>
                <a:gd name="T0" fmla="*/ 2 w 90"/>
                <a:gd name="T1" fmla="*/ 32 h 142"/>
                <a:gd name="T2" fmla="*/ 46 w 90"/>
                <a:gd name="T3" fmla="*/ 142 h 142"/>
                <a:gd name="T4" fmla="*/ 90 w 90"/>
                <a:gd name="T5" fmla="*/ 32 h 142"/>
                <a:gd name="T6" fmla="*/ 90 w 90"/>
                <a:gd name="T7" fmla="*/ 32 h 142"/>
                <a:gd name="T8" fmla="*/ 88 w 90"/>
                <a:gd name="T9" fmla="*/ 28 h 142"/>
                <a:gd name="T10" fmla="*/ 86 w 90"/>
                <a:gd name="T11" fmla="*/ 20 h 142"/>
                <a:gd name="T12" fmla="*/ 84 w 90"/>
                <a:gd name="T13" fmla="*/ 18 h 142"/>
                <a:gd name="T14" fmla="*/ 80 w 90"/>
                <a:gd name="T15" fmla="*/ 16 h 142"/>
                <a:gd name="T16" fmla="*/ 76 w 90"/>
                <a:gd name="T17" fmla="*/ 16 h 142"/>
                <a:gd name="T18" fmla="*/ 70 w 90"/>
                <a:gd name="T19" fmla="*/ 18 h 142"/>
                <a:gd name="T20" fmla="*/ 70 w 90"/>
                <a:gd name="T21" fmla="*/ 18 h 142"/>
                <a:gd name="T22" fmla="*/ 64 w 90"/>
                <a:gd name="T23" fmla="*/ 24 h 142"/>
                <a:gd name="T24" fmla="*/ 62 w 90"/>
                <a:gd name="T25" fmla="*/ 30 h 142"/>
                <a:gd name="T26" fmla="*/ 56 w 90"/>
                <a:gd name="T27" fmla="*/ 40 h 142"/>
                <a:gd name="T28" fmla="*/ 52 w 90"/>
                <a:gd name="T29" fmla="*/ 48 h 142"/>
                <a:gd name="T30" fmla="*/ 50 w 90"/>
                <a:gd name="T31" fmla="*/ 50 h 142"/>
                <a:gd name="T32" fmla="*/ 46 w 90"/>
                <a:gd name="T33" fmla="*/ 50 h 142"/>
                <a:gd name="T34" fmla="*/ 46 w 90"/>
                <a:gd name="T35" fmla="*/ 50 h 142"/>
                <a:gd name="T36" fmla="*/ 42 w 90"/>
                <a:gd name="T37" fmla="*/ 48 h 142"/>
                <a:gd name="T38" fmla="*/ 38 w 90"/>
                <a:gd name="T39" fmla="*/ 42 h 142"/>
                <a:gd name="T40" fmla="*/ 32 w 90"/>
                <a:gd name="T41" fmla="*/ 24 h 142"/>
                <a:gd name="T42" fmla="*/ 28 w 90"/>
                <a:gd name="T43" fmla="*/ 14 h 142"/>
                <a:gd name="T44" fmla="*/ 22 w 90"/>
                <a:gd name="T45" fmla="*/ 6 h 142"/>
                <a:gd name="T46" fmla="*/ 18 w 90"/>
                <a:gd name="T47" fmla="*/ 2 h 142"/>
                <a:gd name="T48" fmla="*/ 14 w 90"/>
                <a:gd name="T49" fmla="*/ 0 h 142"/>
                <a:gd name="T50" fmla="*/ 12 w 90"/>
                <a:gd name="T51" fmla="*/ 0 h 142"/>
                <a:gd name="T52" fmla="*/ 12 w 90"/>
                <a:gd name="T53" fmla="*/ 0 h 142"/>
                <a:gd name="T54" fmla="*/ 6 w 90"/>
                <a:gd name="T55" fmla="*/ 2 h 142"/>
                <a:gd name="T56" fmla="*/ 2 w 90"/>
                <a:gd name="T57" fmla="*/ 6 h 142"/>
                <a:gd name="T58" fmla="*/ 0 w 90"/>
                <a:gd name="T59" fmla="*/ 10 h 142"/>
                <a:gd name="T60" fmla="*/ 0 w 90"/>
                <a:gd name="T61" fmla="*/ 16 h 142"/>
                <a:gd name="T62" fmla="*/ 2 w 90"/>
                <a:gd name="T63" fmla="*/ 26 h 142"/>
                <a:gd name="T64" fmla="*/ 2 w 90"/>
                <a:gd name="T65" fmla="*/ 32 h 142"/>
                <a:gd name="T66" fmla="*/ 2 w 90"/>
                <a:gd name="T67" fmla="*/ 3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142">
                  <a:moveTo>
                    <a:pt x="2" y="32"/>
                  </a:moveTo>
                  <a:lnTo>
                    <a:pt x="46" y="142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88" y="28"/>
                  </a:lnTo>
                  <a:lnTo>
                    <a:pt x="86" y="20"/>
                  </a:lnTo>
                  <a:lnTo>
                    <a:pt x="84" y="18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40"/>
                  </a:lnTo>
                  <a:lnTo>
                    <a:pt x="52" y="48"/>
                  </a:lnTo>
                  <a:lnTo>
                    <a:pt x="50" y="50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2" y="48"/>
                  </a:lnTo>
                  <a:lnTo>
                    <a:pt x="38" y="42"/>
                  </a:lnTo>
                  <a:lnTo>
                    <a:pt x="32" y="24"/>
                  </a:lnTo>
                  <a:lnTo>
                    <a:pt x="28" y="14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101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77F413D-05C5-4B0E-B1E8-DCC524965CA9}"/>
              </a:ext>
            </a:extLst>
          </p:cNvPr>
          <p:cNvSpPr txBox="1"/>
          <p:nvPr/>
        </p:nvSpPr>
        <p:spPr>
          <a:xfrm>
            <a:off x="1368170" y="482243"/>
            <a:ext cx="2683752" cy="921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4400" kern="0" dirty="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  <a:sym typeface="+mn-lt"/>
              </a:rPr>
              <a:t>产品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1F14E5-3205-4D34-8C98-673634CF9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220" y="1228449"/>
            <a:ext cx="8476210" cy="454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11089"/>
      </p:ext>
    </p:extLst>
  </p:cSld>
  <p:clrMapOvr>
    <a:masterClrMapping/>
  </p:clrMapOvr>
  <p:transition spd="slow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 53"/>
          <p:cNvGrpSpPr/>
          <p:nvPr/>
        </p:nvGrpSpPr>
        <p:grpSpPr>
          <a:xfrm rot="8505900">
            <a:off x="797974" y="3941205"/>
            <a:ext cx="403888" cy="2575476"/>
            <a:chOff x="5013325" y="2014538"/>
            <a:chExt cx="463550" cy="29559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Freeform 51"/>
            <p:cNvSpPr>
              <a:spLocks/>
            </p:cNvSpPr>
            <p:nvPr/>
          </p:nvSpPr>
          <p:spPr bwMode="auto">
            <a:xfrm>
              <a:off x="5248275" y="2014538"/>
              <a:ext cx="228600" cy="60325"/>
            </a:xfrm>
            <a:custGeom>
              <a:avLst/>
              <a:gdLst>
                <a:gd name="T0" fmla="*/ 96 w 144"/>
                <a:gd name="T1" fmla="*/ 38 h 38"/>
                <a:gd name="T2" fmla="*/ 144 w 144"/>
                <a:gd name="T3" fmla="*/ 18 h 38"/>
                <a:gd name="T4" fmla="*/ 96 w 144"/>
                <a:gd name="T5" fmla="*/ 0 h 38"/>
                <a:gd name="T6" fmla="*/ 0 w 144"/>
                <a:gd name="T7" fmla="*/ 0 h 38"/>
                <a:gd name="T8" fmla="*/ 0 w 144"/>
                <a:gd name="T9" fmla="*/ 38 h 38"/>
                <a:gd name="T10" fmla="*/ 96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96" y="38"/>
                  </a:moveTo>
                  <a:lnTo>
                    <a:pt x="144" y="1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2"/>
            <p:cNvSpPr>
              <a:spLocks/>
            </p:cNvSpPr>
            <p:nvPr/>
          </p:nvSpPr>
          <p:spPr bwMode="auto">
            <a:xfrm>
              <a:off x="5013325" y="2014538"/>
              <a:ext cx="228600" cy="60325"/>
            </a:xfrm>
            <a:custGeom>
              <a:avLst/>
              <a:gdLst>
                <a:gd name="T0" fmla="*/ 48 w 144"/>
                <a:gd name="T1" fmla="*/ 38 h 38"/>
                <a:gd name="T2" fmla="*/ 0 w 144"/>
                <a:gd name="T3" fmla="*/ 18 h 38"/>
                <a:gd name="T4" fmla="*/ 48 w 144"/>
                <a:gd name="T5" fmla="*/ 0 h 38"/>
                <a:gd name="T6" fmla="*/ 144 w 144"/>
                <a:gd name="T7" fmla="*/ 0 h 38"/>
                <a:gd name="T8" fmla="*/ 144 w 144"/>
                <a:gd name="T9" fmla="*/ 38 h 38"/>
                <a:gd name="T10" fmla="*/ 48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48" y="38"/>
                  </a:moveTo>
                  <a:lnTo>
                    <a:pt x="0" y="18"/>
                  </a:lnTo>
                  <a:lnTo>
                    <a:pt x="48" y="0"/>
                  </a:lnTo>
                  <a:lnTo>
                    <a:pt x="144" y="0"/>
                  </a:lnTo>
                  <a:lnTo>
                    <a:pt x="144" y="38"/>
                  </a:lnTo>
                  <a:lnTo>
                    <a:pt x="48" y="38"/>
                  </a:lnTo>
                  <a:close/>
                </a:path>
              </a:pathLst>
            </a:cu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Freeform 53"/>
            <p:cNvSpPr>
              <a:spLocks/>
            </p:cNvSpPr>
            <p:nvPr/>
          </p:nvSpPr>
          <p:spPr bwMode="auto">
            <a:xfrm>
              <a:off x="5127625" y="2014538"/>
              <a:ext cx="234950" cy="60325"/>
            </a:xfrm>
            <a:custGeom>
              <a:avLst/>
              <a:gdLst>
                <a:gd name="T0" fmla="*/ 38 w 148"/>
                <a:gd name="T1" fmla="*/ 38 h 38"/>
                <a:gd name="T2" fmla="*/ 0 w 148"/>
                <a:gd name="T3" fmla="*/ 18 h 38"/>
                <a:gd name="T4" fmla="*/ 38 w 148"/>
                <a:gd name="T5" fmla="*/ 0 h 38"/>
                <a:gd name="T6" fmla="*/ 112 w 148"/>
                <a:gd name="T7" fmla="*/ 0 h 38"/>
                <a:gd name="T8" fmla="*/ 148 w 148"/>
                <a:gd name="T9" fmla="*/ 18 h 38"/>
                <a:gd name="T10" fmla="*/ 112 w 148"/>
                <a:gd name="T11" fmla="*/ 38 h 38"/>
                <a:gd name="T12" fmla="*/ 38 w 148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8">
                  <a:moveTo>
                    <a:pt x="38" y="38"/>
                  </a:moveTo>
                  <a:lnTo>
                    <a:pt x="0" y="18"/>
                  </a:lnTo>
                  <a:lnTo>
                    <a:pt x="38" y="0"/>
                  </a:lnTo>
                  <a:lnTo>
                    <a:pt x="112" y="0"/>
                  </a:lnTo>
                  <a:lnTo>
                    <a:pt x="148" y="18"/>
                  </a:lnTo>
                  <a:lnTo>
                    <a:pt x="112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 bwMode="auto">
            <a:xfrm>
              <a:off x="5013325" y="2043113"/>
              <a:ext cx="463550" cy="234950"/>
            </a:xfrm>
            <a:prstGeom prst="rect">
              <a:avLst/>
            </a:pr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Rectangle 55"/>
            <p:cNvSpPr>
              <a:spLocks noChangeArrowheads="1"/>
            </p:cNvSpPr>
            <p:nvPr/>
          </p:nvSpPr>
          <p:spPr bwMode="auto">
            <a:xfrm>
              <a:off x="5013325" y="2278063"/>
              <a:ext cx="463550" cy="273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5013325" y="2551113"/>
              <a:ext cx="463550" cy="1825625"/>
            </a:xfrm>
            <a:prstGeom prst="rect">
              <a:avLst/>
            </a:pr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Freeform 57"/>
            <p:cNvSpPr>
              <a:spLocks/>
            </p:cNvSpPr>
            <p:nvPr/>
          </p:nvSpPr>
          <p:spPr bwMode="auto">
            <a:xfrm>
              <a:off x="5013325" y="4376738"/>
              <a:ext cx="463550" cy="593725"/>
            </a:xfrm>
            <a:custGeom>
              <a:avLst/>
              <a:gdLst>
                <a:gd name="T0" fmla="*/ 0 w 292"/>
                <a:gd name="T1" fmla="*/ 0 h 374"/>
                <a:gd name="T2" fmla="*/ 146 w 292"/>
                <a:gd name="T3" fmla="*/ 374 h 374"/>
                <a:gd name="T4" fmla="*/ 292 w 292"/>
                <a:gd name="T5" fmla="*/ 0 h 374"/>
                <a:gd name="T6" fmla="*/ 0 w 292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374">
                  <a:moveTo>
                    <a:pt x="0" y="0"/>
                  </a:moveTo>
                  <a:lnTo>
                    <a:pt x="146" y="374"/>
                  </a:lnTo>
                  <a:lnTo>
                    <a:pt x="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Rectangle 58"/>
            <p:cNvSpPr>
              <a:spLocks noChangeArrowheads="1"/>
            </p:cNvSpPr>
            <p:nvPr/>
          </p:nvSpPr>
          <p:spPr bwMode="auto">
            <a:xfrm>
              <a:off x="5013325" y="2043113"/>
              <a:ext cx="114300" cy="234950"/>
            </a:xfrm>
            <a:prstGeom prst="rect">
              <a:avLst/>
            </a:pr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Rectangle 59"/>
            <p:cNvSpPr>
              <a:spLocks noChangeArrowheads="1"/>
            </p:cNvSpPr>
            <p:nvPr/>
          </p:nvSpPr>
          <p:spPr bwMode="auto">
            <a:xfrm>
              <a:off x="5362575" y="2043113"/>
              <a:ext cx="114300" cy="234950"/>
            </a:xfrm>
            <a:prstGeom prst="rect">
              <a:avLst/>
            </a:pr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Rectangle 60"/>
            <p:cNvSpPr>
              <a:spLocks noChangeArrowheads="1"/>
            </p:cNvSpPr>
            <p:nvPr/>
          </p:nvSpPr>
          <p:spPr bwMode="auto">
            <a:xfrm>
              <a:off x="5013325" y="2278063"/>
              <a:ext cx="114300" cy="27305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Rectangle 61"/>
            <p:cNvSpPr>
              <a:spLocks noChangeArrowheads="1"/>
            </p:cNvSpPr>
            <p:nvPr/>
          </p:nvSpPr>
          <p:spPr bwMode="auto">
            <a:xfrm>
              <a:off x="5362575" y="2278063"/>
              <a:ext cx="114300" cy="273050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Rectangle 62"/>
            <p:cNvSpPr>
              <a:spLocks noChangeArrowheads="1"/>
            </p:cNvSpPr>
            <p:nvPr/>
          </p:nvSpPr>
          <p:spPr bwMode="auto">
            <a:xfrm>
              <a:off x="5013325" y="2551113"/>
              <a:ext cx="114300" cy="1825625"/>
            </a:xfrm>
            <a:prstGeom prst="rect">
              <a:avLst/>
            </a:pr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Rectangle 63"/>
            <p:cNvSpPr>
              <a:spLocks noChangeArrowheads="1"/>
            </p:cNvSpPr>
            <p:nvPr/>
          </p:nvSpPr>
          <p:spPr bwMode="auto">
            <a:xfrm>
              <a:off x="5362575" y="2551113"/>
              <a:ext cx="114300" cy="1825625"/>
            </a:xfrm>
            <a:prstGeom prst="rect">
              <a:avLst/>
            </a:pr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64"/>
            <p:cNvSpPr>
              <a:spLocks/>
            </p:cNvSpPr>
            <p:nvPr/>
          </p:nvSpPr>
          <p:spPr bwMode="auto">
            <a:xfrm>
              <a:off x="5013325" y="4376738"/>
              <a:ext cx="231775" cy="593725"/>
            </a:xfrm>
            <a:custGeom>
              <a:avLst/>
              <a:gdLst>
                <a:gd name="T0" fmla="*/ 0 w 146"/>
                <a:gd name="T1" fmla="*/ 0 h 374"/>
                <a:gd name="T2" fmla="*/ 146 w 146"/>
                <a:gd name="T3" fmla="*/ 374 h 374"/>
                <a:gd name="T4" fmla="*/ 72 w 146"/>
                <a:gd name="T5" fmla="*/ 0 h 374"/>
                <a:gd name="T6" fmla="*/ 0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0" y="0"/>
                  </a:moveTo>
                  <a:lnTo>
                    <a:pt x="146" y="37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A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65"/>
            <p:cNvSpPr>
              <a:spLocks/>
            </p:cNvSpPr>
            <p:nvPr/>
          </p:nvSpPr>
          <p:spPr bwMode="auto">
            <a:xfrm>
              <a:off x="5127625" y="4376738"/>
              <a:ext cx="234950" cy="152400"/>
            </a:xfrm>
            <a:custGeom>
              <a:avLst/>
              <a:gdLst>
                <a:gd name="T0" fmla="*/ 0 w 148"/>
                <a:gd name="T1" fmla="*/ 0 h 96"/>
                <a:gd name="T2" fmla="*/ 0 w 148"/>
                <a:gd name="T3" fmla="*/ 0 h 96"/>
                <a:gd name="T4" fmla="*/ 8 w 148"/>
                <a:gd name="T5" fmla="*/ 16 h 96"/>
                <a:gd name="T6" fmla="*/ 28 w 148"/>
                <a:gd name="T7" fmla="*/ 48 h 96"/>
                <a:gd name="T8" fmla="*/ 40 w 148"/>
                <a:gd name="T9" fmla="*/ 66 h 96"/>
                <a:gd name="T10" fmla="*/ 52 w 148"/>
                <a:gd name="T11" fmla="*/ 82 h 96"/>
                <a:gd name="T12" fmla="*/ 64 w 148"/>
                <a:gd name="T13" fmla="*/ 92 h 96"/>
                <a:gd name="T14" fmla="*/ 70 w 148"/>
                <a:gd name="T15" fmla="*/ 96 h 96"/>
                <a:gd name="T16" fmla="*/ 74 w 148"/>
                <a:gd name="T17" fmla="*/ 96 h 96"/>
                <a:gd name="T18" fmla="*/ 74 w 148"/>
                <a:gd name="T19" fmla="*/ 96 h 96"/>
                <a:gd name="T20" fmla="*/ 78 w 148"/>
                <a:gd name="T21" fmla="*/ 96 h 96"/>
                <a:gd name="T22" fmla="*/ 84 w 148"/>
                <a:gd name="T23" fmla="*/ 92 h 96"/>
                <a:gd name="T24" fmla="*/ 96 w 148"/>
                <a:gd name="T25" fmla="*/ 82 h 96"/>
                <a:gd name="T26" fmla="*/ 108 w 148"/>
                <a:gd name="T27" fmla="*/ 66 h 96"/>
                <a:gd name="T28" fmla="*/ 120 w 148"/>
                <a:gd name="T29" fmla="*/ 48 h 96"/>
                <a:gd name="T30" fmla="*/ 140 w 148"/>
                <a:gd name="T31" fmla="*/ 16 h 96"/>
                <a:gd name="T32" fmla="*/ 148 w 148"/>
                <a:gd name="T33" fmla="*/ 0 h 96"/>
                <a:gd name="T34" fmla="*/ 0 w 148"/>
                <a:gd name="T3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96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28" y="48"/>
                  </a:lnTo>
                  <a:lnTo>
                    <a:pt x="40" y="66"/>
                  </a:lnTo>
                  <a:lnTo>
                    <a:pt x="52" y="82"/>
                  </a:lnTo>
                  <a:lnTo>
                    <a:pt x="64" y="92"/>
                  </a:lnTo>
                  <a:lnTo>
                    <a:pt x="70" y="96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8" y="96"/>
                  </a:lnTo>
                  <a:lnTo>
                    <a:pt x="84" y="92"/>
                  </a:lnTo>
                  <a:lnTo>
                    <a:pt x="96" y="82"/>
                  </a:lnTo>
                  <a:lnTo>
                    <a:pt x="108" y="66"/>
                  </a:lnTo>
                  <a:lnTo>
                    <a:pt x="120" y="48"/>
                  </a:lnTo>
                  <a:lnTo>
                    <a:pt x="140" y="16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66"/>
            <p:cNvSpPr>
              <a:spLocks/>
            </p:cNvSpPr>
            <p:nvPr/>
          </p:nvSpPr>
          <p:spPr bwMode="auto">
            <a:xfrm>
              <a:off x="5013325" y="4376738"/>
              <a:ext cx="114300" cy="111125"/>
            </a:xfrm>
            <a:custGeom>
              <a:avLst/>
              <a:gdLst>
                <a:gd name="T0" fmla="*/ 72 w 72"/>
                <a:gd name="T1" fmla="*/ 0 h 70"/>
                <a:gd name="T2" fmla="*/ 72 w 72"/>
                <a:gd name="T3" fmla="*/ 0 h 70"/>
                <a:gd name="T4" fmla="*/ 54 w 72"/>
                <a:gd name="T5" fmla="*/ 34 h 70"/>
                <a:gd name="T6" fmla="*/ 38 w 72"/>
                <a:gd name="T7" fmla="*/ 58 h 70"/>
                <a:gd name="T8" fmla="*/ 30 w 72"/>
                <a:gd name="T9" fmla="*/ 66 h 70"/>
                <a:gd name="T10" fmla="*/ 24 w 72"/>
                <a:gd name="T11" fmla="*/ 70 h 70"/>
                <a:gd name="T12" fmla="*/ 24 w 72"/>
                <a:gd name="T13" fmla="*/ 70 h 70"/>
                <a:gd name="T14" fmla="*/ 22 w 72"/>
                <a:gd name="T15" fmla="*/ 68 h 70"/>
                <a:gd name="T16" fmla="*/ 20 w 72"/>
                <a:gd name="T17" fmla="*/ 66 h 70"/>
                <a:gd name="T18" fmla="*/ 16 w 72"/>
                <a:gd name="T19" fmla="*/ 58 h 70"/>
                <a:gd name="T20" fmla="*/ 8 w 72"/>
                <a:gd name="T21" fmla="*/ 34 h 70"/>
                <a:gd name="T22" fmla="*/ 0 w 72"/>
                <a:gd name="T23" fmla="*/ 0 h 70"/>
                <a:gd name="T24" fmla="*/ 72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lnTo>
                    <a:pt x="72" y="0"/>
                  </a:lnTo>
                  <a:lnTo>
                    <a:pt x="54" y="34"/>
                  </a:lnTo>
                  <a:lnTo>
                    <a:pt x="38" y="58"/>
                  </a:lnTo>
                  <a:lnTo>
                    <a:pt x="30" y="6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8" y="34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67"/>
            <p:cNvSpPr>
              <a:spLocks/>
            </p:cNvSpPr>
            <p:nvPr/>
          </p:nvSpPr>
          <p:spPr bwMode="auto">
            <a:xfrm>
              <a:off x="5245100" y="4376738"/>
              <a:ext cx="231775" cy="593725"/>
            </a:xfrm>
            <a:custGeom>
              <a:avLst/>
              <a:gdLst>
                <a:gd name="T0" fmla="*/ 146 w 146"/>
                <a:gd name="T1" fmla="*/ 0 h 374"/>
                <a:gd name="T2" fmla="*/ 0 w 146"/>
                <a:gd name="T3" fmla="*/ 374 h 374"/>
                <a:gd name="T4" fmla="*/ 74 w 146"/>
                <a:gd name="T5" fmla="*/ 0 h 374"/>
                <a:gd name="T6" fmla="*/ 146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146" y="0"/>
                  </a:moveTo>
                  <a:lnTo>
                    <a:pt x="0" y="374"/>
                  </a:lnTo>
                  <a:lnTo>
                    <a:pt x="74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98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68"/>
            <p:cNvSpPr>
              <a:spLocks/>
            </p:cNvSpPr>
            <p:nvPr/>
          </p:nvSpPr>
          <p:spPr bwMode="auto">
            <a:xfrm>
              <a:off x="5362575" y="4376738"/>
              <a:ext cx="114300" cy="111125"/>
            </a:xfrm>
            <a:custGeom>
              <a:avLst/>
              <a:gdLst>
                <a:gd name="T0" fmla="*/ 0 w 72"/>
                <a:gd name="T1" fmla="*/ 0 h 70"/>
                <a:gd name="T2" fmla="*/ 0 w 72"/>
                <a:gd name="T3" fmla="*/ 0 h 70"/>
                <a:gd name="T4" fmla="*/ 20 w 72"/>
                <a:gd name="T5" fmla="*/ 34 h 70"/>
                <a:gd name="T6" fmla="*/ 34 w 72"/>
                <a:gd name="T7" fmla="*/ 58 h 70"/>
                <a:gd name="T8" fmla="*/ 42 w 72"/>
                <a:gd name="T9" fmla="*/ 66 h 70"/>
                <a:gd name="T10" fmla="*/ 48 w 72"/>
                <a:gd name="T11" fmla="*/ 70 h 70"/>
                <a:gd name="T12" fmla="*/ 48 w 72"/>
                <a:gd name="T13" fmla="*/ 70 h 70"/>
                <a:gd name="T14" fmla="*/ 50 w 72"/>
                <a:gd name="T15" fmla="*/ 68 h 70"/>
                <a:gd name="T16" fmla="*/ 52 w 72"/>
                <a:gd name="T17" fmla="*/ 66 h 70"/>
                <a:gd name="T18" fmla="*/ 56 w 72"/>
                <a:gd name="T19" fmla="*/ 58 h 70"/>
                <a:gd name="T20" fmla="*/ 64 w 72"/>
                <a:gd name="T21" fmla="*/ 34 h 70"/>
                <a:gd name="T22" fmla="*/ 72 w 72"/>
                <a:gd name="T23" fmla="*/ 0 h 70"/>
                <a:gd name="T24" fmla="*/ 0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0" y="0"/>
                  </a:moveTo>
                  <a:lnTo>
                    <a:pt x="0" y="0"/>
                  </a:lnTo>
                  <a:lnTo>
                    <a:pt x="20" y="34"/>
                  </a:lnTo>
                  <a:lnTo>
                    <a:pt x="34" y="58"/>
                  </a:lnTo>
                  <a:lnTo>
                    <a:pt x="42" y="66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0" y="68"/>
                  </a:lnTo>
                  <a:lnTo>
                    <a:pt x="52" y="66"/>
                  </a:lnTo>
                  <a:lnTo>
                    <a:pt x="56" y="58"/>
                  </a:lnTo>
                  <a:lnTo>
                    <a:pt x="64" y="3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69"/>
            <p:cNvSpPr>
              <a:spLocks/>
            </p:cNvSpPr>
            <p:nvPr/>
          </p:nvSpPr>
          <p:spPr bwMode="auto">
            <a:xfrm>
              <a:off x="5172075" y="4745038"/>
              <a:ext cx="142875" cy="225425"/>
            </a:xfrm>
            <a:custGeom>
              <a:avLst/>
              <a:gdLst>
                <a:gd name="T0" fmla="*/ 2 w 90"/>
                <a:gd name="T1" fmla="*/ 32 h 142"/>
                <a:gd name="T2" fmla="*/ 46 w 90"/>
                <a:gd name="T3" fmla="*/ 142 h 142"/>
                <a:gd name="T4" fmla="*/ 90 w 90"/>
                <a:gd name="T5" fmla="*/ 32 h 142"/>
                <a:gd name="T6" fmla="*/ 90 w 90"/>
                <a:gd name="T7" fmla="*/ 32 h 142"/>
                <a:gd name="T8" fmla="*/ 88 w 90"/>
                <a:gd name="T9" fmla="*/ 28 h 142"/>
                <a:gd name="T10" fmla="*/ 86 w 90"/>
                <a:gd name="T11" fmla="*/ 20 h 142"/>
                <a:gd name="T12" fmla="*/ 84 w 90"/>
                <a:gd name="T13" fmla="*/ 18 h 142"/>
                <a:gd name="T14" fmla="*/ 80 w 90"/>
                <a:gd name="T15" fmla="*/ 16 h 142"/>
                <a:gd name="T16" fmla="*/ 76 w 90"/>
                <a:gd name="T17" fmla="*/ 16 h 142"/>
                <a:gd name="T18" fmla="*/ 70 w 90"/>
                <a:gd name="T19" fmla="*/ 18 h 142"/>
                <a:gd name="T20" fmla="*/ 70 w 90"/>
                <a:gd name="T21" fmla="*/ 18 h 142"/>
                <a:gd name="T22" fmla="*/ 64 w 90"/>
                <a:gd name="T23" fmla="*/ 24 h 142"/>
                <a:gd name="T24" fmla="*/ 62 w 90"/>
                <a:gd name="T25" fmla="*/ 30 h 142"/>
                <a:gd name="T26" fmla="*/ 56 w 90"/>
                <a:gd name="T27" fmla="*/ 40 h 142"/>
                <a:gd name="T28" fmla="*/ 52 w 90"/>
                <a:gd name="T29" fmla="*/ 48 h 142"/>
                <a:gd name="T30" fmla="*/ 50 w 90"/>
                <a:gd name="T31" fmla="*/ 50 h 142"/>
                <a:gd name="T32" fmla="*/ 46 w 90"/>
                <a:gd name="T33" fmla="*/ 50 h 142"/>
                <a:gd name="T34" fmla="*/ 46 w 90"/>
                <a:gd name="T35" fmla="*/ 50 h 142"/>
                <a:gd name="T36" fmla="*/ 42 w 90"/>
                <a:gd name="T37" fmla="*/ 48 h 142"/>
                <a:gd name="T38" fmla="*/ 38 w 90"/>
                <a:gd name="T39" fmla="*/ 42 h 142"/>
                <a:gd name="T40" fmla="*/ 32 w 90"/>
                <a:gd name="T41" fmla="*/ 24 h 142"/>
                <a:gd name="T42" fmla="*/ 28 w 90"/>
                <a:gd name="T43" fmla="*/ 14 h 142"/>
                <a:gd name="T44" fmla="*/ 22 w 90"/>
                <a:gd name="T45" fmla="*/ 6 h 142"/>
                <a:gd name="T46" fmla="*/ 18 w 90"/>
                <a:gd name="T47" fmla="*/ 2 h 142"/>
                <a:gd name="T48" fmla="*/ 14 w 90"/>
                <a:gd name="T49" fmla="*/ 0 h 142"/>
                <a:gd name="T50" fmla="*/ 12 w 90"/>
                <a:gd name="T51" fmla="*/ 0 h 142"/>
                <a:gd name="T52" fmla="*/ 12 w 90"/>
                <a:gd name="T53" fmla="*/ 0 h 142"/>
                <a:gd name="T54" fmla="*/ 6 w 90"/>
                <a:gd name="T55" fmla="*/ 2 h 142"/>
                <a:gd name="T56" fmla="*/ 2 w 90"/>
                <a:gd name="T57" fmla="*/ 6 h 142"/>
                <a:gd name="T58" fmla="*/ 0 w 90"/>
                <a:gd name="T59" fmla="*/ 10 h 142"/>
                <a:gd name="T60" fmla="*/ 0 w 90"/>
                <a:gd name="T61" fmla="*/ 16 h 142"/>
                <a:gd name="T62" fmla="*/ 2 w 90"/>
                <a:gd name="T63" fmla="*/ 26 h 142"/>
                <a:gd name="T64" fmla="*/ 2 w 90"/>
                <a:gd name="T65" fmla="*/ 32 h 142"/>
                <a:gd name="T66" fmla="*/ 2 w 90"/>
                <a:gd name="T67" fmla="*/ 3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142">
                  <a:moveTo>
                    <a:pt x="2" y="32"/>
                  </a:moveTo>
                  <a:lnTo>
                    <a:pt x="46" y="142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88" y="28"/>
                  </a:lnTo>
                  <a:lnTo>
                    <a:pt x="86" y="20"/>
                  </a:lnTo>
                  <a:lnTo>
                    <a:pt x="84" y="18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40"/>
                  </a:lnTo>
                  <a:lnTo>
                    <a:pt x="52" y="48"/>
                  </a:lnTo>
                  <a:lnTo>
                    <a:pt x="50" y="50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2" y="48"/>
                  </a:lnTo>
                  <a:lnTo>
                    <a:pt x="38" y="42"/>
                  </a:lnTo>
                  <a:lnTo>
                    <a:pt x="32" y="24"/>
                  </a:lnTo>
                  <a:lnTo>
                    <a:pt x="28" y="14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101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组 6"/>
          <p:cNvGrpSpPr/>
          <p:nvPr/>
        </p:nvGrpSpPr>
        <p:grpSpPr>
          <a:xfrm rot="20743041">
            <a:off x="641776" y="4327784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4" name="组 93"/>
          <p:cNvGrpSpPr/>
          <p:nvPr/>
        </p:nvGrpSpPr>
        <p:grpSpPr>
          <a:xfrm rot="18187279">
            <a:off x="10207472" y="173945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5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1" name="组 140"/>
          <p:cNvGrpSpPr/>
          <p:nvPr/>
        </p:nvGrpSpPr>
        <p:grpSpPr>
          <a:xfrm rot="340634">
            <a:off x="10994327" y="2014128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2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8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8" name="组 8">
            <a:extLst>
              <a:ext uri="{FF2B5EF4-FFF2-40B4-BE49-F238E27FC236}">
                <a16:creationId xmlns:a16="http://schemas.microsoft.com/office/drawing/2014/main" id="{35F4EAFE-A791-4D23-9DB4-56BB62940FFC}"/>
              </a:ext>
            </a:extLst>
          </p:cNvPr>
          <p:cNvGrpSpPr/>
          <p:nvPr/>
        </p:nvGrpSpPr>
        <p:grpSpPr>
          <a:xfrm>
            <a:off x="1515292" y="2229339"/>
            <a:ext cx="9285422" cy="3032873"/>
            <a:chOff x="777683" y="1870999"/>
            <a:chExt cx="4018761" cy="2274655"/>
          </a:xfrm>
        </p:grpSpPr>
        <p:cxnSp>
          <p:nvCxnSpPr>
            <p:cNvPr id="189" name="直线连接符 9">
              <a:extLst>
                <a:ext uri="{FF2B5EF4-FFF2-40B4-BE49-F238E27FC236}">
                  <a16:creationId xmlns:a16="http://schemas.microsoft.com/office/drawing/2014/main" id="{C1B90EDF-4473-4049-B4A6-706A909E2BBF}"/>
                </a:ext>
              </a:extLst>
            </p:cNvPr>
            <p:cNvCxnSpPr/>
            <p:nvPr/>
          </p:nvCxnSpPr>
          <p:spPr>
            <a:xfrm>
              <a:off x="777683" y="1870999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线连接符 10">
              <a:extLst>
                <a:ext uri="{FF2B5EF4-FFF2-40B4-BE49-F238E27FC236}">
                  <a16:creationId xmlns:a16="http://schemas.microsoft.com/office/drawing/2014/main" id="{084D994B-E5E4-423B-9E48-751C5A80D1D6}"/>
                </a:ext>
              </a:extLst>
            </p:cNvPr>
            <p:cNvCxnSpPr/>
            <p:nvPr/>
          </p:nvCxnSpPr>
          <p:spPr>
            <a:xfrm>
              <a:off x="777683" y="2325930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线连接符 11">
              <a:extLst>
                <a:ext uri="{FF2B5EF4-FFF2-40B4-BE49-F238E27FC236}">
                  <a16:creationId xmlns:a16="http://schemas.microsoft.com/office/drawing/2014/main" id="{7B9C3D15-48B9-4E36-A124-3AD51AE3AE42}"/>
                </a:ext>
              </a:extLst>
            </p:cNvPr>
            <p:cNvCxnSpPr/>
            <p:nvPr/>
          </p:nvCxnSpPr>
          <p:spPr>
            <a:xfrm>
              <a:off x="777683" y="2780861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线连接符 12">
              <a:extLst>
                <a:ext uri="{FF2B5EF4-FFF2-40B4-BE49-F238E27FC236}">
                  <a16:creationId xmlns:a16="http://schemas.microsoft.com/office/drawing/2014/main" id="{A94E2A34-4F1F-4835-BD50-E971E4085FE3}"/>
                </a:ext>
              </a:extLst>
            </p:cNvPr>
            <p:cNvCxnSpPr/>
            <p:nvPr/>
          </p:nvCxnSpPr>
          <p:spPr>
            <a:xfrm>
              <a:off x="777683" y="3235792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线连接符 13">
              <a:extLst>
                <a:ext uri="{FF2B5EF4-FFF2-40B4-BE49-F238E27FC236}">
                  <a16:creationId xmlns:a16="http://schemas.microsoft.com/office/drawing/2014/main" id="{F6CD0BE7-337C-43C3-9979-AF2788BB0B65}"/>
                </a:ext>
              </a:extLst>
            </p:cNvPr>
            <p:cNvCxnSpPr/>
            <p:nvPr/>
          </p:nvCxnSpPr>
          <p:spPr>
            <a:xfrm>
              <a:off x="777683" y="3690723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线连接符 14">
              <a:extLst>
                <a:ext uri="{FF2B5EF4-FFF2-40B4-BE49-F238E27FC236}">
                  <a16:creationId xmlns:a16="http://schemas.microsoft.com/office/drawing/2014/main" id="{2F70C25B-EC7A-4709-B7BF-419D350729D9}"/>
                </a:ext>
              </a:extLst>
            </p:cNvPr>
            <p:cNvCxnSpPr/>
            <p:nvPr/>
          </p:nvCxnSpPr>
          <p:spPr>
            <a:xfrm>
              <a:off x="777683" y="4145654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7B73B62-3523-4EFA-806A-60F19A1E1021}"/>
              </a:ext>
            </a:extLst>
          </p:cNvPr>
          <p:cNvSpPr txBox="1"/>
          <p:nvPr/>
        </p:nvSpPr>
        <p:spPr>
          <a:xfrm>
            <a:off x="1515292" y="1708409"/>
            <a:ext cx="9285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0" dirty="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  <a:sym typeface="+mn-lt"/>
              </a:rPr>
              <a:t>2.2 </a:t>
            </a:r>
            <a:r>
              <a:rPr lang="zh-CN" altLang="en-US" sz="2400" b="1" kern="0" dirty="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  <a:sym typeface="+mn-lt"/>
              </a:rPr>
              <a:t>服务内容</a:t>
            </a:r>
            <a:endParaRPr lang="en-US" altLang="zh-CN" sz="2400" b="1" kern="0" dirty="0">
              <a:latin typeface="华文行楷" panose="02010800040101010101" pitchFamily="2" charset="-122"/>
              <a:ea typeface="华文行楷" panose="02010800040101010101" pitchFamily="2" charset="-122"/>
              <a:cs typeface="+mn-ea"/>
              <a:sym typeface="+mn-lt"/>
            </a:endParaRPr>
          </a:p>
          <a:p>
            <a:r>
              <a:rPr lang="en-US" altLang="zh-CN" sz="2400" b="1" kern="0" dirty="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  <a:sym typeface="+mn-lt"/>
              </a:rPr>
              <a:t>	</a:t>
            </a:r>
          </a:p>
          <a:p>
            <a:r>
              <a:rPr lang="en-US" altLang="zh-CN" sz="2400" b="1" kern="0" dirty="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  <a:sym typeface="+mn-lt"/>
              </a:rPr>
              <a:t>	</a:t>
            </a:r>
            <a:r>
              <a:rPr lang="zh-CN" altLang="en-US" sz="2400" b="1" kern="0" dirty="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  <a:sym typeface="+mn-lt"/>
              </a:rPr>
              <a:t>为用户提供买卖及分享衣服、用品、书籍等各种物品的平台。</a:t>
            </a:r>
            <a:endParaRPr lang="zh-CN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5813360"/>
      </p:ext>
    </p:extLst>
  </p:cSld>
  <p:clrMapOvr>
    <a:masterClrMapping/>
  </p:clrMapOvr>
  <p:transition spd="slow">
    <p:cover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3540268" y="2845614"/>
            <a:ext cx="4837680" cy="667875"/>
          </a:xfrm>
        </p:spPr>
        <p:txBody>
          <a:bodyPr/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实施计划</a:t>
            </a:r>
          </a:p>
        </p:txBody>
      </p:sp>
    </p:spTree>
    <p:extLst>
      <p:ext uri="{BB962C8B-B14F-4D97-AF65-F5344CB8AC3E}">
        <p14:creationId xmlns:p14="http://schemas.microsoft.com/office/powerpoint/2010/main" val="1101688718"/>
      </p:ext>
    </p:extLst>
  </p:cSld>
  <p:clrMapOvr>
    <a:masterClrMapping/>
  </p:clrMapOvr>
  <p:transition spd="slow">
    <p:pull dir="l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组 204"/>
          <p:cNvGrpSpPr/>
          <p:nvPr/>
        </p:nvGrpSpPr>
        <p:grpSpPr>
          <a:xfrm>
            <a:off x="7512053" y="430503"/>
            <a:ext cx="5267417" cy="5442528"/>
            <a:chOff x="5570296" y="2009924"/>
            <a:chExt cx="3950563" cy="4081896"/>
          </a:xfrm>
        </p:grpSpPr>
        <p:sp>
          <p:nvSpPr>
            <p:cNvPr id="194" name="矩形 193"/>
            <p:cNvSpPr/>
            <p:nvPr/>
          </p:nvSpPr>
          <p:spPr>
            <a:xfrm rot="18900000">
              <a:off x="5570296" y="2009924"/>
              <a:ext cx="3950563" cy="40818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95" name="组 194"/>
            <p:cNvGrpSpPr/>
            <p:nvPr/>
          </p:nvGrpSpPr>
          <p:grpSpPr>
            <a:xfrm rot="2700000">
              <a:off x="5980009" y="2580767"/>
              <a:ext cx="3031378" cy="3006712"/>
              <a:chOff x="1712033" y="1402158"/>
              <a:chExt cx="3450171" cy="3169290"/>
            </a:xfrm>
          </p:grpSpPr>
          <p:cxnSp>
            <p:nvCxnSpPr>
              <p:cNvPr id="196" name="直线连接符 195"/>
              <p:cNvCxnSpPr/>
              <p:nvPr/>
            </p:nvCxnSpPr>
            <p:spPr>
              <a:xfrm>
                <a:off x="1712033" y="1402158"/>
                <a:ext cx="345017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线连接符 196"/>
              <p:cNvCxnSpPr/>
              <p:nvPr/>
            </p:nvCxnSpPr>
            <p:spPr>
              <a:xfrm>
                <a:off x="1712033" y="1854914"/>
                <a:ext cx="345017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线连接符 197"/>
              <p:cNvCxnSpPr/>
              <p:nvPr/>
            </p:nvCxnSpPr>
            <p:spPr>
              <a:xfrm>
                <a:off x="1712033" y="2307670"/>
                <a:ext cx="345017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线连接符 198"/>
              <p:cNvCxnSpPr/>
              <p:nvPr/>
            </p:nvCxnSpPr>
            <p:spPr>
              <a:xfrm>
                <a:off x="1712033" y="2760426"/>
                <a:ext cx="345017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连接符 199"/>
              <p:cNvCxnSpPr/>
              <p:nvPr/>
            </p:nvCxnSpPr>
            <p:spPr>
              <a:xfrm>
                <a:off x="1712033" y="3213182"/>
                <a:ext cx="345017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线连接符 200"/>
              <p:cNvCxnSpPr/>
              <p:nvPr/>
            </p:nvCxnSpPr>
            <p:spPr>
              <a:xfrm>
                <a:off x="1712033" y="3665938"/>
                <a:ext cx="345017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线连接符 201"/>
              <p:cNvCxnSpPr/>
              <p:nvPr/>
            </p:nvCxnSpPr>
            <p:spPr>
              <a:xfrm>
                <a:off x="1712033" y="4118694"/>
                <a:ext cx="345017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线连接符 202"/>
              <p:cNvCxnSpPr/>
              <p:nvPr/>
            </p:nvCxnSpPr>
            <p:spPr>
              <a:xfrm>
                <a:off x="1712033" y="4571448"/>
                <a:ext cx="345017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组 21"/>
          <p:cNvGrpSpPr/>
          <p:nvPr/>
        </p:nvGrpSpPr>
        <p:grpSpPr>
          <a:xfrm>
            <a:off x="979909" y="742366"/>
            <a:ext cx="6761188" cy="5039349"/>
            <a:chOff x="1257810" y="457403"/>
            <a:chExt cx="3044416" cy="3779512"/>
          </a:xfrm>
        </p:grpSpPr>
        <p:sp>
          <p:nvSpPr>
            <p:cNvPr id="16" name="矩形 15"/>
            <p:cNvSpPr/>
            <p:nvPr/>
          </p:nvSpPr>
          <p:spPr>
            <a:xfrm>
              <a:off x="1257810" y="914612"/>
              <a:ext cx="3044416" cy="3322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12700" dir="54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57810" y="838413"/>
              <a:ext cx="3044415" cy="3322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12700" dir="54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257810" y="762211"/>
              <a:ext cx="3044415" cy="3322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12700" dir="54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257810" y="686009"/>
              <a:ext cx="3044415" cy="3322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12700" dir="54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57810" y="609807"/>
              <a:ext cx="3044415" cy="3322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12700" dir="54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257810" y="533605"/>
              <a:ext cx="3044415" cy="3322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12700" dir="54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57810" y="457403"/>
              <a:ext cx="3044415" cy="3322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12700" dir="54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 rot="21103970">
            <a:off x="8413980" y="3326325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0" name="组 89"/>
          <p:cNvGrpSpPr/>
          <p:nvPr/>
        </p:nvGrpSpPr>
        <p:grpSpPr>
          <a:xfrm rot="1520922">
            <a:off x="9910146" y="1406583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1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7" name="组 136"/>
          <p:cNvGrpSpPr/>
          <p:nvPr/>
        </p:nvGrpSpPr>
        <p:grpSpPr>
          <a:xfrm rot="19732342">
            <a:off x="9427666" y="3992422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8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8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4" name="组 183"/>
          <p:cNvGrpSpPr/>
          <p:nvPr/>
        </p:nvGrpSpPr>
        <p:grpSpPr>
          <a:xfrm>
            <a:off x="1496871" y="1654574"/>
            <a:ext cx="5816059" cy="3032873"/>
            <a:chOff x="777683" y="1870999"/>
            <a:chExt cx="4018761" cy="2274655"/>
          </a:xfrm>
        </p:grpSpPr>
        <p:cxnSp>
          <p:nvCxnSpPr>
            <p:cNvPr id="186" name="直线连接符 185"/>
            <p:cNvCxnSpPr/>
            <p:nvPr/>
          </p:nvCxnSpPr>
          <p:spPr>
            <a:xfrm>
              <a:off x="777683" y="1870999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线连接符 186"/>
            <p:cNvCxnSpPr/>
            <p:nvPr/>
          </p:nvCxnSpPr>
          <p:spPr>
            <a:xfrm>
              <a:off x="777683" y="2325930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线连接符 187"/>
            <p:cNvCxnSpPr/>
            <p:nvPr/>
          </p:nvCxnSpPr>
          <p:spPr>
            <a:xfrm>
              <a:off x="777683" y="2780861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线连接符 188"/>
            <p:cNvCxnSpPr/>
            <p:nvPr/>
          </p:nvCxnSpPr>
          <p:spPr>
            <a:xfrm>
              <a:off x="777683" y="3235792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线连接符 189"/>
            <p:cNvCxnSpPr/>
            <p:nvPr/>
          </p:nvCxnSpPr>
          <p:spPr>
            <a:xfrm>
              <a:off x="777683" y="3690723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线连接符 190"/>
            <p:cNvCxnSpPr/>
            <p:nvPr/>
          </p:nvCxnSpPr>
          <p:spPr>
            <a:xfrm>
              <a:off x="777683" y="4145654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文本框 192"/>
          <p:cNvSpPr txBox="1"/>
          <p:nvPr/>
        </p:nvSpPr>
        <p:spPr>
          <a:xfrm>
            <a:off x="1393438" y="1187993"/>
            <a:ext cx="58160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工作任务的分解与人员分工</a:t>
            </a:r>
            <a:r>
              <a:rPr lang="zh-CN" altLang="en-US" sz="24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endParaRPr lang="en-US" altLang="zh-CN" sz="24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en-US" altLang="zh-CN" sz="24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24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乔寒月：</a:t>
            </a:r>
            <a:r>
              <a:rPr lang="en-US" altLang="zh-CN" sz="24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zh-CN" altLang="en-US" sz="24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进行</a:t>
            </a:r>
            <a:r>
              <a:rPr lang="en-US" altLang="zh-CN" sz="24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ppt</a:t>
            </a:r>
            <a:r>
              <a:rPr lang="zh-CN" altLang="en-US" sz="24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制作、整理讨论内容</a:t>
            </a:r>
            <a:r>
              <a:rPr lang="en-US" altLang="zh-CN" sz="24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		</a:t>
            </a:r>
            <a:r>
              <a:rPr lang="zh-CN" altLang="en-US" sz="24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进行可行性分析。</a:t>
            </a:r>
            <a:endParaRPr lang="en-US" altLang="zh-CN" sz="24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en-US" altLang="zh-CN" sz="24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24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李欣飏：</a:t>
            </a:r>
            <a:r>
              <a:rPr lang="en-US" altLang="zh-CN" sz="24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zh-CN" altLang="en-US" sz="24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此项目的提出及完善。</a:t>
            </a:r>
            <a:endParaRPr lang="en-US" altLang="zh-CN" sz="24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en-US" altLang="zh-CN" sz="24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24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吴智宏：</a:t>
            </a:r>
            <a:r>
              <a:rPr lang="en-US" altLang="zh-CN" sz="24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zh-CN" altLang="en-US" sz="24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流程整理。</a:t>
            </a:r>
            <a:endParaRPr lang="en-US" altLang="zh-CN" sz="24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70" name="组 69"/>
          <p:cNvGrpSpPr/>
          <p:nvPr/>
        </p:nvGrpSpPr>
        <p:grpSpPr>
          <a:xfrm rot="6823022">
            <a:off x="5578635" y="2947479"/>
            <a:ext cx="403888" cy="2575476"/>
            <a:chOff x="5013325" y="2014538"/>
            <a:chExt cx="463550" cy="29559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1" name="Freeform 51"/>
            <p:cNvSpPr>
              <a:spLocks/>
            </p:cNvSpPr>
            <p:nvPr/>
          </p:nvSpPr>
          <p:spPr bwMode="auto">
            <a:xfrm>
              <a:off x="5248275" y="2014538"/>
              <a:ext cx="228600" cy="60325"/>
            </a:xfrm>
            <a:custGeom>
              <a:avLst/>
              <a:gdLst>
                <a:gd name="T0" fmla="*/ 96 w 144"/>
                <a:gd name="T1" fmla="*/ 38 h 38"/>
                <a:gd name="T2" fmla="*/ 144 w 144"/>
                <a:gd name="T3" fmla="*/ 18 h 38"/>
                <a:gd name="T4" fmla="*/ 96 w 144"/>
                <a:gd name="T5" fmla="*/ 0 h 38"/>
                <a:gd name="T6" fmla="*/ 0 w 144"/>
                <a:gd name="T7" fmla="*/ 0 h 38"/>
                <a:gd name="T8" fmla="*/ 0 w 144"/>
                <a:gd name="T9" fmla="*/ 38 h 38"/>
                <a:gd name="T10" fmla="*/ 96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96" y="38"/>
                  </a:moveTo>
                  <a:lnTo>
                    <a:pt x="144" y="1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52"/>
            <p:cNvSpPr>
              <a:spLocks/>
            </p:cNvSpPr>
            <p:nvPr/>
          </p:nvSpPr>
          <p:spPr bwMode="auto">
            <a:xfrm>
              <a:off x="5013325" y="2014538"/>
              <a:ext cx="228600" cy="60325"/>
            </a:xfrm>
            <a:custGeom>
              <a:avLst/>
              <a:gdLst>
                <a:gd name="T0" fmla="*/ 48 w 144"/>
                <a:gd name="T1" fmla="*/ 38 h 38"/>
                <a:gd name="T2" fmla="*/ 0 w 144"/>
                <a:gd name="T3" fmla="*/ 18 h 38"/>
                <a:gd name="T4" fmla="*/ 48 w 144"/>
                <a:gd name="T5" fmla="*/ 0 h 38"/>
                <a:gd name="T6" fmla="*/ 144 w 144"/>
                <a:gd name="T7" fmla="*/ 0 h 38"/>
                <a:gd name="T8" fmla="*/ 144 w 144"/>
                <a:gd name="T9" fmla="*/ 38 h 38"/>
                <a:gd name="T10" fmla="*/ 48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48" y="38"/>
                  </a:moveTo>
                  <a:lnTo>
                    <a:pt x="0" y="18"/>
                  </a:lnTo>
                  <a:lnTo>
                    <a:pt x="48" y="0"/>
                  </a:lnTo>
                  <a:lnTo>
                    <a:pt x="144" y="0"/>
                  </a:lnTo>
                  <a:lnTo>
                    <a:pt x="144" y="38"/>
                  </a:lnTo>
                  <a:lnTo>
                    <a:pt x="48" y="38"/>
                  </a:lnTo>
                  <a:close/>
                </a:path>
              </a:pathLst>
            </a:cu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53"/>
            <p:cNvSpPr>
              <a:spLocks/>
            </p:cNvSpPr>
            <p:nvPr/>
          </p:nvSpPr>
          <p:spPr bwMode="auto">
            <a:xfrm>
              <a:off x="5127625" y="2014538"/>
              <a:ext cx="234950" cy="60325"/>
            </a:xfrm>
            <a:custGeom>
              <a:avLst/>
              <a:gdLst>
                <a:gd name="T0" fmla="*/ 38 w 148"/>
                <a:gd name="T1" fmla="*/ 38 h 38"/>
                <a:gd name="T2" fmla="*/ 0 w 148"/>
                <a:gd name="T3" fmla="*/ 18 h 38"/>
                <a:gd name="T4" fmla="*/ 38 w 148"/>
                <a:gd name="T5" fmla="*/ 0 h 38"/>
                <a:gd name="T6" fmla="*/ 112 w 148"/>
                <a:gd name="T7" fmla="*/ 0 h 38"/>
                <a:gd name="T8" fmla="*/ 148 w 148"/>
                <a:gd name="T9" fmla="*/ 18 h 38"/>
                <a:gd name="T10" fmla="*/ 112 w 148"/>
                <a:gd name="T11" fmla="*/ 38 h 38"/>
                <a:gd name="T12" fmla="*/ 38 w 148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8">
                  <a:moveTo>
                    <a:pt x="38" y="38"/>
                  </a:moveTo>
                  <a:lnTo>
                    <a:pt x="0" y="18"/>
                  </a:lnTo>
                  <a:lnTo>
                    <a:pt x="38" y="0"/>
                  </a:lnTo>
                  <a:lnTo>
                    <a:pt x="112" y="0"/>
                  </a:lnTo>
                  <a:lnTo>
                    <a:pt x="148" y="18"/>
                  </a:lnTo>
                  <a:lnTo>
                    <a:pt x="112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Rectangle 54"/>
            <p:cNvSpPr>
              <a:spLocks noChangeArrowheads="1"/>
            </p:cNvSpPr>
            <p:nvPr/>
          </p:nvSpPr>
          <p:spPr bwMode="auto">
            <a:xfrm>
              <a:off x="5013325" y="2043113"/>
              <a:ext cx="463550" cy="234950"/>
            </a:xfrm>
            <a:prstGeom prst="rect">
              <a:avLst/>
            </a:pr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Rectangle 55"/>
            <p:cNvSpPr>
              <a:spLocks noChangeArrowheads="1"/>
            </p:cNvSpPr>
            <p:nvPr/>
          </p:nvSpPr>
          <p:spPr bwMode="auto">
            <a:xfrm>
              <a:off x="5013325" y="2278063"/>
              <a:ext cx="463550" cy="273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Rectangle 56"/>
            <p:cNvSpPr>
              <a:spLocks noChangeArrowheads="1"/>
            </p:cNvSpPr>
            <p:nvPr/>
          </p:nvSpPr>
          <p:spPr bwMode="auto">
            <a:xfrm>
              <a:off x="5013325" y="2551113"/>
              <a:ext cx="463550" cy="1825625"/>
            </a:xfrm>
            <a:prstGeom prst="rect">
              <a:avLst/>
            </a:pr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57"/>
            <p:cNvSpPr>
              <a:spLocks/>
            </p:cNvSpPr>
            <p:nvPr/>
          </p:nvSpPr>
          <p:spPr bwMode="auto">
            <a:xfrm>
              <a:off x="5013325" y="4376738"/>
              <a:ext cx="463550" cy="593725"/>
            </a:xfrm>
            <a:custGeom>
              <a:avLst/>
              <a:gdLst>
                <a:gd name="T0" fmla="*/ 0 w 292"/>
                <a:gd name="T1" fmla="*/ 0 h 374"/>
                <a:gd name="T2" fmla="*/ 146 w 292"/>
                <a:gd name="T3" fmla="*/ 374 h 374"/>
                <a:gd name="T4" fmla="*/ 292 w 292"/>
                <a:gd name="T5" fmla="*/ 0 h 374"/>
                <a:gd name="T6" fmla="*/ 0 w 292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374">
                  <a:moveTo>
                    <a:pt x="0" y="0"/>
                  </a:moveTo>
                  <a:lnTo>
                    <a:pt x="146" y="374"/>
                  </a:lnTo>
                  <a:lnTo>
                    <a:pt x="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Rectangle 58"/>
            <p:cNvSpPr>
              <a:spLocks noChangeArrowheads="1"/>
            </p:cNvSpPr>
            <p:nvPr/>
          </p:nvSpPr>
          <p:spPr bwMode="auto">
            <a:xfrm>
              <a:off x="5013325" y="2043113"/>
              <a:ext cx="114300" cy="234950"/>
            </a:xfrm>
            <a:prstGeom prst="rect">
              <a:avLst/>
            </a:pr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Rectangle 59"/>
            <p:cNvSpPr>
              <a:spLocks noChangeArrowheads="1"/>
            </p:cNvSpPr>
            <p:nvPr/>
          </p:nvSpPr>
          <p:spPr bwMode="auto">
            <a:xfrm>
              <a:off x="5362575" y="2043113"/>
              <a:ext cx="114300" cy="234950"/>
            </a:xfrm>
            <a:prstGeom prst="rect">
              <a:avLst/>
            </a:pr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Rectangle 60"/>
            <p:cNvSpPr>
              <a:spLocks noChangeArrowheads="1"/>
            </p:cNvSpPr>
            <p:nvPr/>
          </p:nvSpPr>
          <p:spPr bwMode="auto">
            <a:xfrm>
              <a:off x="5013325" y="2278063"/>
              <a:ext cx="114300" cy="27305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Rectangle 61"/>
            <p:cNvSpPr>
              <a:spLocks noChangeArrowheads="1"/>
            </p:cNvSpPr>
            <p:nvPr/>
          </p:nvSpPr>
          <p:spPr bwMode="auto">
            <a:xfrm>
              <a:off x="5362575" y="2278063"/>
              <a:ext cx="114300" cy="273050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Rectangle 62"/>
            <p:cNvSpPr>
              <a:spLocks noChangeArrowheads="1"/>
            </p:cNvSpPr>
            <p:nvPr/>
          </p:nvSpPr>
          <p:spPr bwMode="auto">
            <a:xfrm>
              <a:off x="5013325" y="2551113"/>
              <a:ext cx="114300" cy="1825625"/>
            </a:xfrm>
            <a:prstGeom prst="rect">
              <a:avLst/>
            </a:pr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Rectangle 63"/>
            <p:cNvSpPr>
              <a:spLocks noChangeArrowheads="1"/>
            </p:cNvSpPr>
            <p:nvPr/>
          </p:nvSpPr>
          <p:spPr bwMode="auto">
            <a:xfrm>
              <a:off x="5362575" y="2551113"/>
              <a:ext cx="114300" cy="1825625"/>
            </a:xfrm>
            <a:prstGeom prst="rect">
              <a:avLst/>
            </a:pr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64"/>
            <p:cNvSpPr>
              <a:spLocks/>
            </p:cNvSpPr>
            <p:nvPr/>
          </p:nvSpPr>
          <p:spPr bwMode="auto">
            <a:xfrm>
              <a:off x="5013325" y="4376738"/>
              <a:ext cx="231775" cy="593725"/>
            </a:xfrm>
            <a:custGeom>
              <a:avLst/>
              <a:gdLst>
                <a:gd name="T0" fmla="*/ 0 w 146"/>
                <a:gd name="T1" fmla="*/ 0 h 374"/>
                <a:gd name="T2" fmla="*/ 146 w 146"/>
                <a:gd name="T3" fmla="*/ 374 h 374"/>
                <a:gd name="T4" fmla="*/ 72 w 146"/>
                <a:gd name="T5" fmla="*/ 0 h 374"/>
                <a:gd name="T6" fmla="*/ 0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0" y="0"/>
                  </a:moveTo>
                  <a:lnTo>
                    <a:pt x="146" y="37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A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65"/>
            <p:cNvSpPr>
              <a:spLocks/>
            </p:cNvSpPr>
            <p:nvPr/>
          </p:nvSpPr>
          <p:spPr bwMode="auto">
            <a:xfrm>
              <a:off x="5127625" y="4376738"/>
              <a:ext cx="234950" cy="152400"/>
            </a:xfrm>
            <a:custGeom>
              <a:avLst/>
              <a:gdLst>
                <a:gd name="T0" fmla="*/ 0 w 148"/>
                <a:gd name="T1" fmla="*/ 0 h 96"/>
                <a:gd name="T2" fmla="*/ 0 w 148"/>
                <a:gd name="T3" fmla="*/ 0 h 96"/>
                <a:gd name="T4" fmla="*/ 8 w 148"/>
                <a:gd name="T5" fmla="*/ 16 h 96"/>
                <a:gd name="T6" fmla="*/ 28 w 148"/>
                <a:gd name="T7" fmla="*/ 48 h 96"/>
                <a:gd name="T8" fmla="*/ 40 w 148"/>
                <a:gd name="T9" fmla="*/ 66 h 96"/>
                <a:gd name="T10" fmla="*/ 52 w 148"/>
                <a:gd name="T11" fmla="*/ 82 h 96"/>
                <a:gd name="T12" fmla="*/ 64 w 148"/>
                <a:gd name="T13" fmla="*/ 92 h 96"/>
                <a:gd name="T14" fmla="*/ 70 w 148"/>
                <a:gd name="T15" fmla="*/ 96 h 96"/>
                <a:gd name="T16" fmla="*/ 74 w 148"/>
                <a:gd name="T17" fmla="*/ 96 h 96"/>
                <a:gd name="T18" fmla="*/ 74 w 148"/>
                <a:gd name="T19" fmla="*/ 96 h 96"/>
                <a:gd name="T20" fmla="*/ 78 w 148"/>
                <a:gd name="T21" fmla="*/ 96 h 96"/>
                <a:gd name="T22" fmla="*/ 84 w 148"/>
                <a:gd name="T23" fmla="*/ 92 h 96"/>
                <a:gd name="T24" fmla="*/ 96 w 148"/>
                <a:gd name="T25" fmla="*/ 82 h 96"/>
                <a:gd name="T26" fmla="*/ 108 w 148"/>
                <a:gd name="T27" fmla="*/ 66 h 96"/>
                <a:gd name="T28" fmla="*/ 120 w 148"/>
                <a:gd name="T29" fmla="*/ 48 h 96"/>
                <a:gd name="T30" fmla="*/ 140 w 148"/>
                <a:gd name="T31" fmla="*/ 16 h 96"/>
                <a:gd name="T32" fmla="*/ 148 w 148"/>
                <a:gd name="T33" fmla="*/ 0 h 96"/>
                <a:gd name="T34" fmla="*/ 0 w 148"/>
                <a:gd name="T3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96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28" y="48"/>
                  </a:lnTo>
                  <a:lnTo>
                    <a:pt x="40" y="66"/>
                  </a:lnTo>
                  <a:lnTo>
                    <a:pt x="52" y="82"/>
                  </a:lnTo>
                  <a:lnTo>
                    <a:pt x="64" y="92"/>
                  </a:lnTo>
                  <a:lnTo>
                    <a:pt x="70" y="96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8" y="96"/>
                  </a:lnTo>
                  <a:lnTo>
                    <a:pt x="84" y="92"/>
                  </a:lnTo>
                  <a:lnTo>
                    <a:pt x="96" y="82"/>
                  </a:lnTo>
                  <a:lnTo>
                    <a:pt x="108" y="66"/>
                  </a:lnTo>
                  <a:lnTo>
                    <a:pt x="120" y="48"/>
                  </a:lnTo>
                  <a:lnTo>
                    <a:pt x="140" y="16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66"/>
            <p:cNvSpPr>
              <a:spLocks/>
            </p:cNvSpPr>
            <p:nvPr/>
          </p:nvSpPr>
          <p:spPr bwMode="auto">
            <a:xfrm>
              <a:off x="5013325" y="4376738"/>
              <a:ext cx="114300" cy="111125"/>
            </a:xfrm>
            <a:custGeom>
              <a:avLst/>
              <a:gdLst>
                <a:gd name="T0" fmla="*/ 72 w 72"/>
                <a:gd name="T1" fmla="*/ 0 h 70"/>
                <a:gd name="T2" fmla="*/ 72 w 72"/>
                <a:gd name="T3" fmla="*/ 0 h 70"/>
                <a:gd name="T4" fmla="*/ 54 w 72"/>
                <a:gd name="T5" fmla="*/ 34 h 70"/>
                <a:gd name="T6" fmla="*/ 38 w 72"/>
                <a:gd name="T7" fmla="*/ 58 h 70"/>
                <a:gd name="T8" fmla="*/ 30 w 72"/>
                <a:gd name="T9" fmla="*/ 66 h 70"/>
                <a:gd name="T10" fmla="*/ 24 w 72"/>
                <a:gd name="T11" fmla="*/ 70 h 70"/>
                <a:gd name="T12" fmla="*/ 24 w 72"/>
                <a:gd name="T13" fmla="*/ 70 h 70"/>
                <a:gd name="T14" fmla="*/ 22 w 72"/>
                <a:gd name="T15" fmla="*/ 68 h 70"/>
                <a:gd name="T16" fmla="*/ 20 w 72"/>
                <a:gd name="T17" fmla="*/ 66 h 70"/>
                <a:gd name="T18" fmla="*/ 16 w 72"/>
                <a:gd name="T19" fmla="*/ 58 h 70"/>
                <a:gd name="T20" fmla="*/ 8 w 72"/>
                <a:gd name="T21" fmla="*/ 34 h 70"/>
                <a:gd name="T22" fmla="*/ 0 w 72"/>
                <a:gd name="T23" fmla="*/ 0 h 70"/>
                <a:gd name="T24" fmla="*/ 72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lnTo>
                    <a:pt x="72" y="0"/>
                  </a:lnTo>
                  <a:lnTo>
                    <a:pt x="54" y="34"/>
                  </a:lnTo>
                  <a:lnTo>
                    <a:pt x="38" y="58"/>
                  </a:lnTo>
                  <a:lnTo>
                    <a:pt x="30" y="6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8" y="34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7"/>
            <p:cNvSpPr>
              <a:spLocks/>
            </p:cNvSpPr>
            <p:nvPr/>
          </p:nvSpPr>
          <p:spPr bwMode="auto">
            <a:xfrm>
              <a:off x="5245100" y="4376738"/>
              <a:ext cx="231775" cy="593725"/>
            </a:xfrm>
            <a:custGeom>
              <a:avLst/>
              <a:gdLst>
                <a:gd name="T0" fmla="*/ 146 w 146"/>
                <a:gd name="T1" fmla="*/ 0 h 374"/>
                <a:gd name="T2" fmla="*/ 0 w 146"/>
                <a:gd name="T3" fmla="*/ 374 h 374"/>
                <a:gd name="T4" fmla="*/ 74 w 146"/>
                <a:gd name="T5" fmla="*/ 0 h 374"/>
                <a:gd name="T6" fmla="*/ 146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146" y="0"/>
                  </a:moveTo>
                  <a:lnTo>
                    <a:pt x="0" y="374"/>
                  </a:lnTo>
                  <a:lnTo>
                    <a:pt x="74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98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8"/>
            <p:cNvSpPr>
              <a:spLocks/>
            </p:cNvSpPr>
            <p:nvPr/>
          </p:nvSpPr>
          <p:spPr bwMode="auto">
            <a:xfrm>
              <a:off x="5362575" y="4376738"/>
              <a:ext cx="114300" cy="111125"/>
            </a:xfrm>
            <a:custGeom>
              <a:avLst/>
              <a:gdLst>
                <a:gd name="T0" fmla="*/ 0 w 72"/>
                <a:gd name="T1" fmla="*/ 0 h 70"/>
                <a:gd name="T2" fmla="*/ 0 w 72"/>
                <a:gd name="T3" fmla="*/ 0 h 70"/>
                <a:gd name="T4" fmla="*/ 20 w 72"/>
                <a:gd name="T5" fmla="*/ 34 h 70"/>
                <a:gd name="T6" fmla="*/ 34 w 72"/>
                <a:gd name="T7" fmla="*/ 58 h 70"/>
                <a:gd name="T8" fmla="*/ 42 w 72"/>
                <a:gd name="T9" fmla="*/ 66 h 70"/>
                <a:gd name="T10" fmla="*/ 48 w 72"/>
                <a:gd name="T11" fmla="*/ 70 h 70"/>
                <a:gd name="T12" fmla="*/ 48 w 72"/>
                <a:gd name="T13" fmla="*/ 70 h 70"/>
                <a:gd name="T14" fmla="*/ 50 w 72"/>
                <a:gd name="T15" fmla="*/ 68 h 70"/>
                <a:gd name="T16" fmla="*/ 52 w 72"/>
                <a:gd name="T17" fmla="*/ 66 h 70"/>
                <a:gd name="T18" fmla="*/ 56 w 72"/>
                <a:gd name="T19" fmla="*/ 58 h 70"/>
                <a:gd name="T20" fmla="*/ 64 w 72"/>
                <a:gd name="T21" fmla="*/ 34 h 70"/>
                <a:gd name="T22" fmla="*/ 72 w 72"/>
                <a:gd name="T23" fmla="*/ 0 h 70"/>
                <a:gd name="T24" fmla="*/ 0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0" y="0"/>
                  </a:moveTo>
                  <a:lnTo>
                    <a:pt x="0" y="0"/>
                  </a:lnTo>
                  <a:lnTo>
                    <a:pt x="20" y="34"/>
                  </a:lnTo>
                  <a:lnTo>
                    <a:pt x="34" y="58"/>
                  </a:lnTo>
                  <a:lnTo>
                    <a:pt x="42" y="66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0" y="68"/>
                  </a:lnTo>
                  <a:lnTo>
                    <a:pt x="52" y="66"/>
                  </a:lnTo>
                  <a:lnTo>
                    <a:pt x="56" y="58"/>
                  </a:lnTo>
                  <a:lnTo>
                    <a:pt x="64" y="3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9"/>
            <p:cNvSpPr>
              <a:spLocks/>
            </p:cNvSpPr>
            <p:nvPr/>
          </p:nvSpPr>
          <p:spPr bwMode="auto">
            <a:xfrm>
              <a:off x="5172075" y="4745038"/>
              <a:ext cx="142875" cy="225425"/>
            </a:xfrm>
            <a:custGeom>
              <a:avLst/>
              <a:gdLst>
                <a:gd name="T0" fmla="*/ 2 w 90"/>
                <a:gd name="T1" fmla="*/ 32 h 142"/>
                <a:gd name="T2" fmla="*/ 46 w 90"/>
                <a:gd name="T3" fmla="*/ 142 h 142"/>
                <a:gd name="T4" fmla="*/ 90 w 90"/>
                <a:gd name="T5" fmla="*/ 32 h 142"/>
                <a:gd name="T6" fmla="*/ 90 w 90"/>
                <a:gd name="T7" fmla="*/ 32 h 142"/>
                <a:gd name="T8" fmla="*/ 88 w 90"/>
                <a:gd name="T9" fmla="*/ 28 h 142"/>
                <a:gd name="T10" fmla="*/ 86 w 90"/>
                <a:gd name="T11" fmla="*/ 20 h 142"/>
                <a:gd name="T12" fmla="*/ 84 w 90"/>
                <a:gd name="T13" fmla="*/ 18 h 142"/>
                <a:gd name="T14" fmla="*/ 80 w 90"/>
                <a:gd name="T15" fmla="*/ 16 h 142"/>
                <a:gd name="T16" fmla="*/ 76 w 90"/>
                <a:gd name="T17" fmla="*/ 16 h 142"/>
                <a:gd name="T18" fmla="*/ 70 w 90"/>
                <a:gd name="T19" fmla="*/ 18 h 142"/>
                <a:gd name="T20" fmla="*/ 70 w 90"/>
                <a:gd name="T21" fmla="*/ 18 h 142"/>
                <a:gd name="T22" fmla="*/ 64 w 90"/>
                <a:gd name="T23" fmla="*/ 24 h 142"/>
                <a:gd name="T24" fmla="*/ 62 w 90"/>
                <a:gd name="T25" fmla="*/ 30 h 142"/>
                <a:gd name="T26" fmla="*/ 56 w 90"/>
                <a:gd name="T27" fmla="*/ 40 h 142"/>
                <a:gd name="T28" fmla="*/ 52 w 90"/>
                <a:gd name="T29" fmla="*/ 48 h 142"/>
                <a:gd name="T30" fmla="*/ 50 w 90"/>
                <a:gd name="T31" fmla="*/ 50 h 142"/>
                <a:gd name="T32" fmla="*/ 46 w 90"/>
                <a:gd name="T33" fmla="*/ 50 h 142"/>
                <a:gd name="T34" fmla="*/ 46 w 90"/>
                <a:gd name="T35" fmla="*/ 50 h 142"/>
                <a:gd name="T36" fmla="*/ 42 w 90"/>
                <a:gd name="T37" fmla="*/ 48 h 142"/>
                <a:gd name="T38" fmla="*/ 38 w 90"/>
                <a:gd name="T39" fmla="*/ 42 h 142"/>
                <a:gd name="T40" fmla="*/ 32 w 90"/>
                <a:gd name="T41" fmla="*/ 24 h 142"/>
                <a:gd name="T42" fmla="*/ 28 w 90"/>
                <a:gd name="T43" fmla="*/ 14 h 142"/>
                <a:gd name="T44" fmla="*/ 22 w 90"/>
                <a:gd name="T45" fmla="*/ 6 h 142"/>
                <a:gd name="T46" fmla="*/ 18 w 90"/>
                <a:gd name="T47" fmla="*/ 2 h 142"/>
                <a:gd name="T48" fmla="*/ 14 w 90"/>
                <a:gd name="T49" fmla="*/ 0 h 142"/>
                <a:gd name="T50" fmla="*/ 12 w 90"/>
                <a:gd name="T51" fmla="*/ 0 h 142"/>
                <a:gd name="T52" fmla="*/ 12 w 90"/>
                <a:gd name="T53" fmla="*/ 0 h 142"/>
                <a:gd name="T54" fmla="*/ 6 w 90"/>
                <a:gd name="T55" fmla="*/ 2 h 142"/>
                <a:gd name="T56" fmla="*/ 2 w 90"/>
                <a:gd name="T57" fmla="*/ 6 h 142"/>
                <a:gd name="T58" fmla="*/ 0 w 90"/>
                <a:gd name="T59" fmla="*/ 10 h 142"/>
                <a:gd name="T60" fmla="*/ 0 w 90"/>
                <a:gd name="T61" fmla="*/ 16 h 142"/>
                <a:gd name="T62" fmla="*/ 2 w 90"/>
                <a:gd name="T63" fmla="*/ 26 h 142"/>
                <a:gd name="T64" fmla="*/ 2 w 90"/>
                <a:gd name="T65" fmla="*/ 32 h 142"/>
                <a:gd name="T66" fmla="*/ 2 w 90"/>
                <a:gd name="T67" fmla="*/ 3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142">
                  <a:moveTo>
                    <a:pt x="2" y="32"/>
                  </a:moveTo>
                  <a:lnTo>
                    <a:pt x="46" y="142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88" y="28"/>
                  </a:lnTo>
                  <a:lnTo>
                    <a:pt x="86" y="20"/>
                  </a:lnTo>
                  <a:lnTo>
                    <a:pt x="84" y="18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40"/>
                  </a:lnTo>
                  <a:lnTo>
                    <a:pt x="52" y="48"/>
                  </a:lnTo>
                  <a:lnTo>
                    <a:pt x="50" y="50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2" y="48"/>
                  </a:lnTo>
                  <a:lnTo>
                    <a:pt x="38" y="42"/>
                  </a:lnTo>
                  <a:lnTo>
                    <a:pt x="32" y="24"/>
                  </a:lnTo>
                  <a:lnTo>
                    <a:pt x="28" y="14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101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6" name="组 205"/>
          <p:cNvGrpSpPr/>
          <p:nvPr/>
        </p:nvGrpSpPr>
        <p:grpSpPr>
          <a:xfrm rot="9222780">
            <a:off x="10099803" y="1801402"/>
            <a:ext cx="403888" cy="2575476"/>
            <a:chOff x="5013325" y="2014538"/>
            <a:chExt cx="463550" cy="29559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7" name="Freeform 51"/>
            <p:cNvSpPr>
              <a:spLocks/>
            </p:cNvSpPr>
            <p:nvPr/>
          </p:nvSpPr>
          <p:spPr bwMode="auto">
            <a:xfrm>
              <a:off x="5248275" y="2014538"/>
              <a:ext cx="228600" cy="60325"/>
            </a:xfrm>
            <a:custGeom>
              <a:avLst/>
              <a:gdLst>
                <a:gd name="T0" fmla="*/ 96 w 144"/>
                <a:gd name="T1" fmla="*/ 38 h 38"/>
                <a:gd name="T2" fmla="*/ 144 w 144"/>
                <a:gd name="T3" fmla="*/ 18 h 38"/>
                <a:gd name="T4" fmla="*/ 96 w 144"/>
                <a:gd name="T5" fmla="*/ 0 h 38"/>
                <a:gd name="T6" fmla="*/ 0 w 144"/>
                <a:gd name="T7" fmla="*/ 0 h 38"/>
                <a:gd name="T8" fmla="*/ 0 w 144"/>
                <a:gd name="T9" fmla="*/ 38 h 38"/>
                <a:gd name="T10" fmla="*/ 96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96" y="38"/>
                  </a:moveTo>
                  <a:lnTo>
                    <a:pt x="144" y="1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auto">
            <a:xfrm>
              <a:off x="5013325" y="2014538"/>
              <a:ext cx="228600" cy="60325"/>
            </a:xfrm>
            <a:custGeom>
              <a:avLst/>
              <a:gdLst>
                <a:gd name="T0" fmla="*/ 48 w 144"/>
                <a:gd name="T1" fmla="*/ 38 h 38"/>
                <a:gd name="T2" fmla="*/ 0 w 144"/>
                <a:gd name="T3" fmla="*/ 18 h 38"/>
                <a:gd name="T4" fmla="*/ 48 w 144"/>
                <a:gd name="T5" fmla="*/ 0 h 38"/>
                <a:gd name="T6" fmla="*/ 144 w 144"/>
                <a:gd name="T7" fmla="*/ 0 h 38"/>
                <a:gd name="T8" fmla="*/ 144 w 144"/>
                <a:gd name="T9" fmla="*/ 38 h 38"/>
                <a:gd name="T10" fmla="*/ 48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48" y="38"/>
                  </a:moveTo>
                  <a:lnTo>
                    <a:pt x="0" y="18"/>
                  </a:lnTo>
                  <a:lnTo>
                    <a:pt x="48" y="0"/>
                  </a:lnTo>
                  <a:lnTo>
                    <a:pt x="144" y="0"/>
                  </a:lnTo>
                  <a:lnTo>
                    <a:pt x="144" y="38"/>
                  </a:lnTo>
                  <a:lnTo>
                    <a:pt x="48" y="38"/>
                  </a:lnTo>
                  <a:close/>
                </a:path>
              </a:pathLst>
            </a:cu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auto">
            <a:xfrm>
              <a:off x="5127625" y="2014538"/>
              <a:ext cx="234950" cy="60325"/>
            </a:xfrm>
            <a:custGeom>
              <a:avLst/>
              <a:gdLst>
                <a:gd name="T0" fmla="*/ 38 w 148"/>
                <a:gd name="T1" fmla="*/ 38 h 38"/>
                <a:gd name="T2" fmla="*/ 0 w 148"/>
                <a:gd name="T3" fmla="*/ 18 h 38"/>
                <a:gd name="T4" fmla="*/ 38 w 148"/>
                <a:gd name="T5" fmla="*/ 0 h 38"/>
                <a:gd name="T6" fmla="*/ 112 w 148"/>
                <a:gd name="T7" fmla="*/ 0 h 38"/>
                <a:gd name="T8" fmla="*/ 148 w 148"/>
                <a:gd name="T9" fmla="*/ 18 h 38"/>
                <a:gd name="T10" fmla="*/ 112 w 148"/>
                <a:gd name="T11" fmla="*/ 38 h 38"/>
                <a:gd name="T12" fmla="*/ 38 w 148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8">
                  <a:moveTo>
                    <a:pt x="38" y="38"/>
                  </a:moveTo>
                  <a:lnTo>
                    <a:pt x="0" y="18"/>
                  </a:lnTo>
                  <a:lnTo>
                    <a:pt x="38" y="0"/>
                  </a:lnTo>
                  <a:lnTo>
                    <a:pt x="112" y="0"/>
                  </a:lnTo>
                  <a:lnTo>
                    <a:pt x="148" y="18"/>
                  </a:lnTo>
                  <a:lnTo>
                    <a:pt x="112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Rectangle 54"/>
            <p:cNvSpPr>
              <a:spLocks noChangeArrowheads="1"/>
            </p:cNvSpPr>
            <p:nvPr/>
          </p:nvSpPr>
          <p:spPr bwMode="auto">
            <a:xfrm>
              <a:off x="5013325" y="2043113"/>
              <a:ext cx="463550" cy="234950"/>
            </a:xfrm>
            <a:prstGeom prst="rect">
              <a:avLst/>
            </a:pr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Rectangle 55"/>
            <p:cNvSpPr>
              <a:spLocks noChangeArrowheads="1"/>
            </p:cNvSpPr>
            <p:nvPr/>
          </p:nvSpPr>
          <p:spPr bwMode="auto">
            <a:xfrm>
              <a:off x="5013325" y="2278063"/>
              <a:ext cx="463550" cy="273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Rectangle 56"/>
            <p:cNvSpPr>
              <a:spLocks noChangeArrowheads="1"/>
            </p:cNvSpPr>
            <p:nvPr/>
          </p:nvSpPr>
          <p:spPr bwMode="auto">
            <a:xfrm>
              <a:off x="5013325" y="2551113"/>
              <a:ext cx="463550" cy="1825625"/>
            </a:xfrm>
            <a:prstGeom prst="rect">
              <a:avLst/>
            </a:pr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auto">
            <a:xfrm>
              <a:off x="5013325" y="4376738"/>
              <a:ext cx="463550" cy="593725"/>
            </a:xfrm>
            <a:custGeom>
              <a:avLst/>
              <a:gdLst>
                <a:gd name="T0" fmla="*/ 0 w 292"/>
                <a:gd name="T1" fmla="*/ 0 h 374"/>
                <a:gd name="T2" fmla="*/ 146 w 292"/>
                <a:gd name="T3" fmla="*/ 374 h 374"/>
                <a:gd name="T4" fmla="*/ 292 w 292"/>
                <a:gd name="T5" fmla="*/ 0 h 374"/>
                <a:gd name="T6" fmla="*/ 0 w 292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374">
                  <a:moveTo>
                    <a:pt x="0" y="0"/>
                  </a:moveTo>
                  <a:lnTo>
                    <a:pt x="146" y="374"/>
                  </a:lnTo>
                  <a:lnTo>
                    <a:pt x="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Rectangle 58"/>
            <p:cNvSpPr>
              <a:spLocks noChangeArrowheads="1"/>
            </p:cNvSpPr>
            <p:nvPr/>
          </p:nvSpPr>
          <p:spPr bwMode="auto">
            <a:xfrm>
              <a:off x="5013325" y="2043113"/>
              <a:ext cx="114300" cy="234950"/>
            </a:xfrm>
            <a:prstGeom prst="rect">
              <a:avLst/>
            </a:pr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Rectangle 59"/>
            <p:cNvSpPr>
              <a:spLocks noChangeArrowheads="1"/>
            </p:cNvSpPr>
            <p:nvPr/>
          </p:nvSpPr>
          <p:spPr bwMode="auto">
            <a:xfrm>
              <a:off x="5362575" y="2043113"/>
              <a:ext cx="114300" cy="234950"/>
            </a:xfrm>
            <a:prstGeom prst="rect">
              <a:avLst/>
            </a:pr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Rectangle 60"/>
            <p:cNvSpPr>
              <a:spLocks noChangeArrowheads="1"/>
            </p:cNvSpPr>
            <p:nvPr/>
          </p:nvSpPr>
          <p:spPr bwMode="auto">
            <a:xfrm>
              <a:off x="5013325" y="2278063"/>
              <a:ext cx="114300" cy="27305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Rectangle 61"/>
            <p:cNvSpPr>
              <a:spLocks noChangeArrowheads="1"/>
            </p:cNvSpPr>
            <p:nvPr/>
          </p:nvSpPr>
          <p:spPr bwMode="auto">
            <a:xfrm>
              <a:off x="5362575" y="2278063"/>
              <a:ext cx="114300" cy="273050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Rectangle 62"/>
            <p:cNvSpPr>
              <a:spLocks noChangeArrowheads="1"/>
            </p:cNvSpPr>
            <p:nvPr/>
          </p:nvSpPr>
          <p:spPr bwMode="auto">
            <a:xfrm>
              <a:off x="5013325" y="2551113"/>
              <a:ext cx="114300" cy="1825625"/>
            </a:xfrm>
            <a:prstGeom prst="rect">
              <a:avLst/>
            </a:pr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Rectangle 63"/>
            <p:cNvSpPr>
              <a:spLocks noChangeArrowheads="1"/>
            </p:cNvSpPr>
            <p:nvPr/>
          </p:nvSpPr>
          <p:spPr bwMode="auto">
            <a:xfrm>
              <a:off x="5362575" y="2551113"/>
              <a:ext cx="114300" cy="1825625"/>
            </a:xfrm>
            <a:prstGeom prst="rect">
              <a:avLst/>
            </a:pr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auto">
            <a:xfrm>
              <a:off x="5013325" y="4376738"/>
              <a:ext cx="231775" cy="593725"/>
            </a:xfrm>
            <a:custGeom>
              <a:avLst/>
              <a:gdLst>
                <a:gd name="T0" fmla="*/ 0 w 146"/>
                <a:gd name="T1" fmla="*/ 0 h 374"/>
                <a:gd name="T2" fmla="*/ 146 w 146"/>
                <a:gd name="T3" fmla="*/ 374 h 374"/>
                <a:gd name="T4" fmla="*/ 72 w 146"/>
                <a:gd name="T5" fmla="*/ 0 h 374"/>
                <a:gd name="T6" fmla="*/ 0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0" y="0"/>
                  </a:moveTo>
                  <a:lnTo>
                    <a:pt x="146" y="37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A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auto">
            <a:xfrm>
              <a:off x="5127625" y="4376738"/>
              <a:ext cx="234950" cy="152400"/>
            </a:xfrm>
            <a:custGeom>
              <a:avLst/>
              <a:gdLst>
                <a:gd name="T0" fmla="*/ 0 w 148"/>
                <a:gd name="T1" fmla="*/ 0 h 96"/>
                <a:gd name="T2" fmla="*/ 0 w 148"/>
                <a:gd name="T3" fmla="*/ 0 h 96"/>
                <a:gd name="T4" fmla="*/ 8 w 148"/>
                <a:gd name="T5" fmla="*/ 16 h 96"/>
                <a:gd name="T6" fmla="*/ 28 w 148"/>
                <a:gd name="T7" fmla="*/ 48 h 96"/>
                <a:gd name="T8" fmla="*/ 40 w 148"/>
                <a:gd name="T9" fmla="*/ 66 h 96"/>
                <a:gd name="T10" fmla="*/ 52 w 148"/>
                <a:gd name="T11" fmla="*/ 82 h 96"/>
                <a:gd name="T12" fmla="*/ 64 w 148"/>
                <a:gd name="T13" fmla="*/ 92 h 96"/>
                <a:gd name="T14" fmla="*/ 70 w 148"/>
                <a:gd name="T15" fmla="*/ 96 h 96"/>
                <a:gd name="T16" fmla="*/ 74 w 148"/>
                <a:gd name="T17" fmla="*/ 96 h 96"/>
                <a:gd name="T18" fmla="*/ 74 w 148"/>
                <a:gd name="T19" fmla="*/ 96 h 96"/>
                <a:gd name="T20" fmla="*/ 78 w 148"/>
                <a:gd name="T21" fmla="*/ 96 h 96"/>
                <a:gd name="T22" fmla="*/ 84 w 148"/>
                <a:gd name="T23" fmla="*/ 92 h 96"/>
                <a:gd name="T24" fmla="*/ 96 w 148"/>
                <a:gd name="T25" fmla="*/ 82 h 96"/>
                <a:gd name="T26" fmla="*/ 108 w 148"/>
                <a:gd name="T27" fmla="*/ 66 h 96"/>
                <a:gd name="T28" fmla="*/ 120 w 148"/>
                <a:gd name="T29" fmla="*/ 48 h 96"/>
                <a:gd name="T30" fmla="*/ 140 w 148"/>
                <a:gd name="T31" fmla="*/ 16 h 96"/>
                <a:gd name="T32" fmla="*/ 148 w 148"/>
                <a:gd name="T33" fmla="*/ 0 h 96"/>
                <a:gd name="T34" fmla="*/ 0 w 148"/>
                <a:gd name="T3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96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28" y="48"/>
                  </a:lnTo>
                  <a:lnTo>
                    <a:pt x="40" y="66"/>
                  </a:lnTo>
                  <a:lnTo>
                    <a:pt x="52" y="82"/>
                  </a:lnTo>
                  <a:lnTo>
                    <a:pt x="64" y="92"/>
                  </a:lnTo>
                  <a:lnTo>
                    <a:pt x="70" y="96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8" y="96"/>
                  </a:lnTo>
                  <a:lnTo>
                    <a:pt x="84" y="92"/>
                  </a:lnTo>
                  <a:lnTo>
                    <a:pt x="96" y="82"/>
                  </a:lnTo>
                  <a:lnTo>
                    <a:pt x="108" y="66"/>
                  </a:lnTo>
                  <a:lnTo>
                    <a:pt x="120" y="48"/>
                  </a:lnTo>
                  <a:lnTo>
                    <a:pt x="140" y="16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auto">
            <a:xfrm>
              <a:off x="5013325" y="4376738"/>
              <a:ext cx="114300" cy="111125"/>
            </a:xfrm>
            <a:custGeom>
              <a:avLst/>
              <a:gdLst>
                <a:gd name="T0" fmla="*/ 72 w 72"/>
                <a:gd name="T1" fmla="*/ 0 h 70"/>
                <a:gd name="T2" fmla="*/ 72 w 72"/>
                <a:gd name="T3" fmla="*/ 0 h 70"/>
                <a:gd name="T4" fmla="*/ 54 w 72"/>
                <a:gd name="T5" fmla="*/ 34 h 70"/>
                <a:gd name="T6" fmla="*/ 38 w 72"/>
                <a:gd name="T7" fmla="*/ 58 h 70"/>
                <a:gd name="T8" fmla="*/ 30 w 72"/>
                <a:gd name="T9" fmla="*/ 66 h 70"/>
                <a:gd name="T10" fmla="*/ 24 w 72"/>
                <a:gd name="T11" fmla="*/ 70 h 70"/>
                <a:gd name="T12" fmla="*/ 24 w 72"/>
                <a:gd name="T13" fmla="*/ 70 h 70"/>
                <a:gd name="T14" fmla="*/ 22 w 72"/>
                <a:gd name="T15" fmla="*/ 68 h 70"/>
                <a:gd name="T16" fmla="*/ 20 w 72"/>
                <a:gd name="T17" fmla="*/ 66 h 70"/>
                <a:gd name="T18" fmla="*/ 16 w 72"/>
                <a:gd name="T19" fmla="*/ 58 h 70"/>
                <a:gd name="T20" fmla="*/ 8 w 72"/>
                <a:gd name="T21" fmla="*/ 34 h 70"/>
                <a:gd name="T22" fmla="*/ 0 w 72"/>
                <a:gd name="T23" fmla="*/ 0 h 70"/>
                <a:gd name="T24" fmla="*/ 72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lnTo>
                    <a:pt x="72" y="0"/>
                  </a:lnTo>
                  <a:lnTo>
                    <a:pt x="54" y="34"/>
                  </a:lnTo>
                  <a:lnTo>
                    <a:pt x="38" y="58"/>
                  </a:lnTo>
                  <a:lnTo>
                    <a:pt x="30" y="6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8" y="34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auto">
            <a:xfrm>
              <a:off x="5245100" y="4376738"/>
              <a:ext cx="231775" cy="593725"/>
            </a:xfrm>
            <a:custGeom>
              <a:avLst/>
              <a:gdLst>
                <a:gd name="T0" fmla="*/ 146 w 146"/>
                <a:gd name="T1" fmla="*/ 0 h 374"/>
                <a:gd name="T2" fmla="*/ 0 w 146"/>
                <a:gd name="T3" fmla="*/ 374 h 374"/>
                <a:gd name="T4" fmla="*/ 74 w 146"/>
                <a:gd name="T5" fmla="*/ 0 h 374"/>
                <a:gd name="T6" fmla="*/ 146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146" y="0"/>
                  </a:moveTo>
                  <a:lnTo>
                    <a:pt x="0" y="374"/>
                  </a:lnTo>
                  <a:lnTo>
                    <a:pt x="74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98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auto">
            <a:xfrm>
              <a:off x="5362575" y="4376738"/>
              <a:ext cx="114300" cy="111125"/>
            </a:xfrm>
            <a:custGeom>
              <a:avLst/>
              <a:gdLst>
                <a:gd name="T0" fmla="*/ 0 w 72"/>
                <a:gd name="T1" fmla="*/ 0 h 70"/>
                <a:gd name="T2" fmla="*/ 0 w 72"/>
                <a:gd name="T3" fmla="*/ 0 h 70"/>
                <a:gd name="T4" fmla="*/ 20 w 72"/>
                <a:gd name="T5" fmla="*/ 34 h 70"/>
                <a:gd name="T6" fmla="*/ 34 w 72"/>
                <a:gd name="T7" fmla="*/ 58 h 70"/>
                <a:gd name="T8" fmla="*/ 42 w 72"/>
                <a:gd name="T9" fmla="*/ 66 h 70"/>
                <a:gd name="T10" fmla="*/ 48 w 72"/>
                <a:gd name="T11" fmla="*/ 70 h 70"/>
                <a:gd name="T12" fmla="*/ 48 w 72"/>
                <a:gd name="T13" fmla="*/ 70 h 70"/>
                <a:gd name="T14" fmla="*/ 50 w 72"/>
                <a:gd name="T15" fmla="*/ 68 h 70"/>
                <a:gd name="T16" fmla="*/ 52 w 72"/>
                <a:gd name="T17" fmla="*/ 66 h 70"/>
                <a:gd name="T18" fmla="*/ 56 w 72"/>
                <a:gd name="T19" fmla="*/ 58 h 70"/>
                <a:gd name="T20" fmla="*/ 64 w 72"/>
                <a:gd name="T21" fmla="*/ 34 h 70"/>
                <a:gd name="T22" fmla="*/ 72 w 72"/>
                <a:gd name="T23" fmla="*/ 0 h 70"/>
                <a:gd name="T24" fmla="*/ 0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0" y="0"/>
                  </a:moveTo>
                  <a:lnTo>
                    <a:pt x="0" y="0"/>
                  </a:lnTo>
                  <a:lnTo>
                    <a:pt x="20" y="34"/>
                  </a:lnTo>
                  <a:lnTo>
                    <a:pt x="34" y="58"/>
                  </a:lnTo>
                  <a:lnTo>
                    <a:pt x="42" y="66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0" y="68"/>
                  </a:lnTo>
                  <a:lnTo>
                    <a:pt x="52" y="66"/>
                  </a:lnTo>
                  <a:lnTo>
                    <a:pt x="56" y="58"/>
                  </a:lnTo>
                  <a:lnTo>
                    <a:pt x="64" y="3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auto">
            <a:xfrm>
              <a:off x="5172075" y="4745038"/>
              <a:ext cx="142875" cy="225425"/>
            </a:xfrm>
            <a:custGeom>
              <a:avLst/>
              <a:gdLst>
                <a:gd name="T0" fmla="*/ 2 w 90"/>
                <a:gd name="T1" fmla="*/ 32 h 142"/>
                <a:gd name="T2" fmla="*/ 46 w 90"/>
                <a:gd name="T3" fmla="*/ 142 h 142"/>
                <a:gd name="T4" fmla="*/ 90 w 90"/>
                <a:gd name="T5" fmla="*/ 32 h 142"/>
                <a:gd name="T6" fmla="*/ 90 w 90"/>
                <a:gd name="T7" fmla="*/ 32 h 142"/>
                <a:gd name="T8" fmla="*/ 88 w 90"/>
                <a:gd name="T9" fmla="*/ 28 h 142"/>
                <a:gd name="T10" fmla="*/ 86 w 90"/>
                <a:gd name="T11" fmla="*/ 20 h 142"/>
                <a:gd name="T12" fmla="*/ 84 w 90"/>
                <a:gd name="T13" fmla="*/ 18 h 142"/>
                <a:gd name="T14" fmla="*/ 80 w 90"/>
                <a:gd name="T15" fmla="*/ 16 h 142"/>
                <a:gd name="T16" fmla="*/ 76 w 90"/>
                <a:gd name="T17" fmla="*/ 16 h 142"/>
                <a:gd name="T18" fmla="*/ 70 w 90"/>
                <a:gd name="T19" fmla="*/ 18 h 142"/>
                <a:gd name="T20" fmla="*/ 70 w 90"/>
                <a:gd name="T21" fmla="*/ 18 h 142"/>
                <a:gd name="T22" fmla="*/ 64 w 90"/>
                <a:gd name="T23" fmla="*/ 24 h 142"/>
                <a:gd name="T24" fmla="*/ 62 w 90"/>
                <a:gd name="T25" fmla="*/ 30 h 142"/>
                <a:gd name="T26" fmla="*/ 56 w 90"/>
                <a:gd name="T27" fmla="*/ 40 h 142"/>
                <a:gd name="T28" fmla="*/ 52 w 90"/>
                <a:gd name="T29" fmla="*/ 48 h 142"/>
                <a:gd name="T30" fmla="*/ 50 w 90"/>
                <a:gd name="T31" fmla="*/ 50 h 142"/>
                <a:gd name="T32" fmla="*/ 46 w 90"/>
                <a:gd name="T33" fmla="*/ 50 h 142"/>
                <a:gd name="T34" fmla="*/ 46 w 90"/>
                <a:gd name="T35" fmla="*/ 50 h 142"/>
                <a:gd name="T36" fmla="*/ 42 w 90"/>
                <a:gd name="T37" fmla="*/ 48 h 142"/>
                <a:gd name="T38" fmla="*/ 38 w 90"/>
                <a:gd name="T39" fmla="*/ 42 h 142"/>
                <a:gd name="T40" fmla="*/ 32 w 90"/>
                <a:gd name="T41" fmla="*/ 24 h 142"/>
                <a:gd name="T42" fmla="*/ 28 w 90"/>
                <a:gd name="T43" fmla="*/ 14 h 142"/>
                <a:gd name="T44" fmla="*/ 22 w 90"/>
                <a:gd name="T45" fmla="*/ 6 h 142"/>
                <a:gd name="T46" fmla="*/ 18 w 90"/>
                <a:gd name="T47" fmla="*/ 2 h 142"/>
                <a:gd name="T48" fmla="*/ 14 w 90"/>
                <a:gd name="T49" fmla="*/ 0 h 142"/>
                <a:gd name="T50" fmla="*/ 12 w 90"/>
                <a:gd name="T51" fmla="*/ 0 h 142"/>
                <a:gd name="T52" fmla="*/ 12 w 90"/>
                <a:gd name="T53" fmla="*/ 0 h 142"/>
                <a:gd name="T54" fmla="*/ 6 w 90"/>
                <a:gd name="T55" fmla="*/ 2 h 142"/>
                <a:gd name="T56" fmla="*/ 2 w 90"/>
                <a:gd name="T57" fmla="*/ 6 h 142"/>
                <a:gd name="T58" fmla="*/ 0 w 90"/>
                <a:gd name="T59" fmla="*/ 10 h 142"/>
                <a:gd name="T60" fmla="*/ 0 w 90"/>
                <a:gd name="T61" fmla="*/ 16 h 142"/>
                <a:gd name="T62" fmla="*/ 2 w 90"/>
                <a:gd name="T63" fmla="*/ 26 h 142"/>
                <a:gd name="T64" fmla="*/ 2 w 90"/>
                <a:gd name="T65" fmla="*/ 32 h 142"/>
                <a:gd name="T66" fmla="*/ 2 w 90"/>
                <a:gd name="T67" fmla="*/ 3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142">
                  <a:moveTo>
                    <a:pt x="2" y="32"/>
                  </a:moveTo>
                  <a:lnTo>
                    <a:pt x="46" y="142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88" y="28"/>
                  </a:lnTo>
                  <a:lnTo>
                    <a:pt x="86" y="20"/>
                  </a:lnTo>
                  <a:lnTo>
                    <a:pt x="84" y="18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40"/>
                  </a:lnTo>
                  <a:lnTo>
                    <a:pt x="52" y="48"/>
                  </a:lnTo>
                  <a:lnTo>
                    <a:pt x="50" y="50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2" y="48"/>
                  </a:lnTo>
                  <a:lnTo>
                    <a:pt x="38" y="42"/>
                  </a:lnTo>
                  <a:lnTo>
                    <a:pt x="32" y="24"/>
                  </a:lnTo>
                  <a:lnTo>
                    <a:pt x="28" y="14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101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227" name="图片 2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61051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83108"/>
      </p:ext>
    </p:extLst>
  </p:cSld>
  <p:clrMapOvr>
    <a:masterClrMapping/>
  </p:clrMapOvr>
  <p:transition spd="slow"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115846" y="2140119"/>
            <a:ext cx="7960309" cy="31317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418013" y="2240733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483587" y="2247036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9209"/>
            <a:ext cx="12192000" cy="277161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172180" y="2959393"/>
            <a:ext cx="5847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8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rPr>
              <a:t>THANK</a:t>
            </a:r>
            <a:r>
              <a:rPr kumimoji="1" lang="zh-CN" altLang="en-US" sz="8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kumimoji="1" lang="en-US" altLang="zh-CN" sz="8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rPr>
              <a:t>YOU!</a:t>
            </a:r>
            <a:endParaRPr kumimoji="1" lang="zh-CN" altLang="en-US" sz="80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2942036"/>
      </p:ext>
    </p:extLst>
  </p:cSld>
  <p:clrMapOvr>
    <a:masterClrMapping/>
  </p:clrMapOvr>
  <p:transition spd="slow"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003047" y="1888091"/>
            <a:ext cx="7141712" cy="3639448"/>
            <a:chOff x="777683" y="1416068"/>
            <a:chExt cx="4018761" cy="2729586"/>
          </a:xfrm>
        </p:grpSpPr>
        <p:cxnSp>
          <p:nvCxnSpPr>
            <p:cNvPr id="3" name="直线连接符 2"/>
            <p:cNvCxnSpPr/>
            <p:nvPr/>
          </p:nvCxnSpPr>
          <p:spPr>
            <a:xfrm>
              <a:off x="777683" y="1416068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线连接符 3"/>
            <p:cNvCxnSpPr/>
            <p:nvPr/>
          </p:nvCxnSpPr>
          <p:spPr>
            <a:xfrm>
              <a:off x="777683" y="1870999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连接符 4"/>
            <p:cNvCxnSpPr/>
            <p:nvPr/>
          </p:nvCxnSpPr>
          <p:spPr>
            <a:xfrm>
              <a:off x="777683" y="2325930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连接符 5"/>
            <p:cNvCxnSpPr/>
            <p:nvPr/>
          </p:nvCxnSpPr>
          <p:spPr>
            <a:xfrm>
              <a:off x="777683" y="2780861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6"/>
            <p:cNvCxnSpPr/>
            <p:nvPr/>
          </p:nvCxnSpPr>
          <p:spPr>
            <a:xfrm>
              <a:off x="777683" y="3235792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7"/>
            <p:cNvCxnSpPr/>
            <p:nvPr/>
          </p:nvCxnSpPr>
          <p:spPr>
            <a:xfrm>
              <a:off x="777683" y="3690723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>
              <a:off x="777683" y="4145654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196006" y="1858451"/>
            <a:ext cx="37638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1 </a:t>
            </a:r>
            <a:r>
              <a:rPr lang="zh-CN" altLang="zh-CN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引言</a:t>
            </a:r>
            <a:endParaRPr lang="en-US" altLang="zh-CN" sz="4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1.1 </a:t>
            </a:r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计划目的及面向对象</a:t>
            </a:r>
            <a:endParaRPr lang="zh-CN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1.2 </a:t>
            </a:r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可行性研究</a:t>
            </a:r>
            <a:endParaRPr lang="en-US" altLang="zh-CN" sz="4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1.3 </a:t>
            </a:r>
            <a:r>
              <a:rPr lang="zh-CN" altLang="zh-CN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项目背景</a:t>
            </a:r>
            <a:endParaRPr lang="zh-CN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1.4</a:t>
            </a:r>
            <a:r>
              <a:rPr lang="zh-CN" altLang="zh-CN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参考资料</a:t>
            </a:r>
            <a:endParaRPr lang="zh-CN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4881" y="454758"/>
            <a:ext cx="2923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6000" b="1" kern="0" dirty="0">
                <a:solidFill>
                  <a:sysClr val="windowText" lastClr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Microsoft YaHei" charset="0"/>
              </a:rPr>
              <a:t>目录</a:t>
            </a:r>
            <a:endParaRPr kumimoji="1" lang="zh-CN" altLang="en-US" sz="6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Microsoft YaHei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88957" y="1315484"/>
            <a:ext cx="4996206" cy="42120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6F74890-FA3F-4E8C-944F-6262F0A96DBD}"/>
              </a:ext>
            </a:extLst>
          </p:cNvPr>
          <p:cNvSpPr txBox="1"/>
          <p:nvPr/>
        </p:nvSpPr>
        <p:spPr>
          <a:xfrm>
            <a:off x="3547015" y="1827440"/>
            <a:ext cx="3763804" cy="4079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2 </a:t>
            </a:r>
            <a:r>
              <a:rPr lang="zh-CN" altLang="zh-CN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项目概述</a:t>
            </a:r>
            <a:endParaRPr lang="zh-CN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2.1 </a:t>
            </a:r>
            <a:r>
              <a:rPr lang="zh-CN" altLang="zh-CN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产品</a:t>
            </a:r>
            <a:endParaRPr lang="zh-CN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2.2 </a:t>
            </a:r>
            <a:r>
              <a:rPr lang="zh-CN" altLang="zh-CN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服务</a:t>
            </a:r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内容</a:t>
            </a:r>
            <a:endParaRPr lang="zh-CN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3 </a:t>
            </a:r>
            <a:r>
              <a:rPr lang="zh-CN" altLang="zh-CN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实施计划</a:t>
            </a:r>
            <a:endParaRPr lang="en-US" altLang="zh-CN" sz="4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3.1 </a:t>
            </a:r>
            <a:r>
              <a:rPr lang="zh-CN" altLang="zh-CN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工作任务的分解与人员分工</a:t>
            </a:r>
            <a:endParaRPr lang="zh-CN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六边形 15">
            <a:extLst>
              <a:ext uri="{FF2B5EF4-FFF2-40B4-BE49-F238E27FC236}">
                <a16:creationId xmlns:a16="http://schemas.microsoft.com/office/drawing/2014/main" id="{CA6EA42B-7F82-485D-963B-A1B85C6130F6}"/>
              </a:ext>
            </a:extLst>
          </p:cNvPr>
          <p:cNvSpPr/>
          <p:nvPr/>
        </p:nvSpPr>
        <p:spPr>
          <a:xfrm>
            <a:off x="7824799" y="1476942"/>
            <a:ext cx="1508289" cy="1298169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六边形 16">
            <a:extLst>
              <a:ext uri="{FF2B5EF4-FFF2-40B4-BE49-F238E27FC236}">
                <a16:creationId xmlns:a16="http://schemas.microsoft.com/office/drawing/2014/main" id="{AF97BC75-4AA0-4E6D-8C86-1E6B85E91600}"/>
              </a:ext>
            </a:extLst>
          </p:cNvPr>
          <p:cNvSpPr/>
          <p:nvPr/>
        </p:nvSpPr>
        <p:spPr>
          <a:xfrm>
            <a:off x="9680664" y="2126026"/>
            <a:ext cx="1508289" cy="1298169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六边形 20">
            <a:extLst>
              <a:ext uri="{FF2B5EF4-FFF2-40B4-BE49-F238E27FC236}">
                <a16:creationId xmlns:a16="http://schemas.microsoft.com/office/drawing/2014/main" id="{7FDF9916-A8AB-475E-B6D4-1B8F295A7489}"/>
              </a:ext>
            </a:extLst>
          </p:cNvPr>
          <p:cNvSpPr/>
          <p:nvPr/>
        </p:nvSpPr>
        <p:spPr>
          <a:xfrm>
            <a:off x="8380428" y="3780917"/>
            <a:ext cx="1508289" cy="1298166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457919E-6F22-4C3B-90A1-7AED973D5736}"/>
              </a:ext>
            </a:extLst>
          </p:cNvPr>
          <p:cNvSpPr txBox="1"/>
          <p:nvPr/>
        </p:nvSpPr>
        <p:spPr>
          <a:xfrm>
            <a:off x="8078771" y="1781666"/>
            <a:ext cx="1055802" cy="69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kern="0" dirty="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  <a:sym typeface="+mn-lt"/>
              </a:rPr>
              <a:t>引言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1019FDA-A172-4788-B377-5B27F9C42439}"/>
              </a:ext>
            </a:extLst>
          </p:cNvPr>
          <p:cNvSpPr txBox="1"/>
          <p:nvPr/>
        </p:nvSpPr>
        <p:spPr>
          <a:xfrm>
            <a:off x="9938705" y="2107236"/>
            <a:ext cx="1036673" cy="133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kern="0" dirty="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  <a:sym typeface="+mn-lt"/>
              </a:rPr>
              <a:t>项目概述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F297806-27BC-4864-9F73-469115A3A3D7}"/>
              </a:ext>
            </a:extLst>
          </p:cNvPr>
          <p:cNvSpPr txBox="1"/>
          <p:nvPr/>
        </p:nvSpPr>
        <p:spPr>
          <a:xfrm>
            <a:off x="8625568" y="3707815"/>
            <a:ext cx="1055096" cy="133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kern="0" dirty="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  <a:sym typeface="+mn-lt"/>
              </a:rPr>
              <a:t>实施计划</a:t>
            </a:r>
          </a:p>
        </p:txBody>
      </p:sp>
    </p:spTree>
    <p:extLst>
      <p:ext uri="{BB962C8B-B14F-4D97-AF65-F5344CB8AC3E}">
        <p14:creationId xmlns:p14="http://schemas.microsoft.com/office/powerpoint/2010/main" val="1258748679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3540268" y="2845614"/>
            <a:ext cx="4837680" cy="667875"/>
          </a:xfrm>
        </p:spPr>
        <p:txBody>
          <a:bodyPr/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引言</a:t>
            </a:r>
          </a:p>
        </p:txBody>
      </p:sp>
    </p:spTree>
    <p:extLst>
      <p:ext uri="{BB962C8B-B14F-4D97-AF65-F5344CB8AC3E}">
        <p14:creationId xmlns:p14="http://schemas.microsoft.com/office/powerpoint/2010/main" val="887900412"/>
      </p:ext>
    </p:extLst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 53"/>
          <p:cNvGrpSpPr/>
          <p:nvPr/>
        </p:nvGrpSpPr>
        <p:grpSpPr>
          <a:xfrm rot="8505900">
            <a:off x="797974" y="3941205"/>
            <a:ext cx="403888" cy="2575476"/>
            <a:chOff x="5013325" y="2014538"/>
            <a:chExt cx="463550" cy="29559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Freeform 51"/>
            <p:cNvSpPr>
              <a:spLocks/>
            </p:cNvSpPr>
            <p:nvPr/>
          </p:nvSpPr>
          <p:spPr bwMode="auto">
            <a:xfrm>
              <a:off x="5248275" y="2014538"/>
              <a:ext cx="228600" cy="60325"/>
            </a:xfrm>
            <a:custGeom>
              <a:avLst/>
              <a:gdLst>
                <a:gd name="T0" fmla="*/ 96 w 144"/>
                <a:gd name="T1" fmla="*/ 38 h 38"/>
                <a:gd name="T2" fmla="*/ 144 w 144"/>
                <a:gd name="T3" fmla="*/ 18 h 38"/>
                <a:gd name="T4" fmla="*/ 96 w 144"/>
                <a:gd name="T5" fmla="*/ 0 h 38"/>
                <a:gd name="T6" fmla="*/ 0 w 144"/>
                <a:gd name="T7" fmla="*/ 0 h 38"/>
                <a:gd name="T8" fmla="*/ 0 w 144"/>
                <a:gd name="T9" fmla="*/ 38 h 38"/>
                <a:gd name="T10" fmla="*/ 96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96" y="38"/>
                  </a:moveTo>
                  <a:lnTo>
                    <a:pt x="144" y="1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2"/>
            <p:cNvSpPr>
              <a:spLocks/>
            </p:cNvSpPr>
            <p:nvPr/>
          </p:nvSpPr>
          <p:spPr bwMode="auto">
            <a:xfrm>
              <a:off x="5013325" y="2014538"/>
              <a:ext cx="228600" cy="60325"/>
            </a:xfrm>
            <a:custGeom>
              <a:avLst/>
              <a:gdLst>
                <a:gd name="T0" fmla="*/ 48 w 144"/>
                <a:gd name="T1" fmla="*/ 38 h 38"/>
                <a:gd name="T2" fmla="*/ 0 w 144"/>
                <a:gd name="T3" fmla="*/ 18 h 38"/>
                <a:gd name="T4" fmla="*/ 48 w 144"/>
                <a:gd name="T5" fmla="*/ 0 h 38"/>
                <a:gd name="T6" fmla="*/ 144 w 144"/>
                <a:gd name="T7" fmla="*/ 0 h 38"/>
                <a:gd name="T8" fmla="*/ 144 w 144"/>
                <a:gd name="T9" fmla="*/ 38 h 38"/>
                <a:gd name="T10" fmla="*/ 48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48" y="38"/>
                  </a:moveTo>
                  <a:lnTo>
                    <a:pt x="0" y="18"/>
                  </a:lnTo>
                  <a:lnTo>
                    <a:pt x="48" y="0"/>
                  </a:lnTo>
                  <a:lnTo>
                    <a:pt x="144" y="0"/>
                  </a:lnTo>
                  <a:lnTo>
                    <a:pt x="144" y="38"/>
                  </a:lnTo>
                  <a:lnTo>
                    <a:pt x="48" y="38"/>
                  </a:lnTo>
                  <a:close/>
                </a:path>
              </a:pathLst>
            </a:cu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Freeform 53"/>
            <p:cNvSpPr>
              <a:spLocks/>
            </p:cNvSpPr>
            <p:nvPr/>
          </p:nvSpPr>
          <p:spPr bwMode="auto">
            <a:xfrm>
              <a:off x="5127625" y="2014538"/>
              <a:ext cx="234950" cy="60325"/>
            </a:xfrm>
            <a:custGeom>
              <a:avLst/>
              <a:gdLst>
                <a:gd name="T0" fmla="*/ 38 w 148"/>
                <a:gd name="T1" fmla="*/ 38 h 38"/>
                <a:gd name="T2" fmla="*/ 0 w 148"/>
                <a:gd name="T3" fmla="*/ 18 h 38"/>
                <a:gd name="T4" fmla="*/ 38 w 148"/>
                <a:gd name="T5" fmla="*/ 0 h 38"/>
                <a:gd name="T6" fmla="*/ 112 w 148"/>
                <a:gd name="T7" fmla="*/ 0 h 38"/>
                <a:gd name="T8" fmla="*/ 148 w 148"/>
                <a:gd name="T9" fmla="*/ 18 h 38"/>
                <a:gd name="T10" fmla="*/ 112 w 148"/>
                <a:gd name="T11" fmla="*/ 38 h 38"/>
                <a:gd name="T12" fmla="*/ 38 w 148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8">
                  <a:moveTo>
                    <a:pt x="38" y="38"/>
                  </a:moveTo>
                  <a:lnTo>
                    <a:pt x="0" y="18"/>
                  </a:lnTo>
                  <a:lnTo>
                    <a:pt x="38" y="0"/>
                  </a:lnTo>
                  <a:lnTo>
                    <a:pt x="112" y="0"/>
                  </a:lnTo>
                  <a:lnTo>
                    <a:pt x="148" y="18"/>
                  </a:lnTo>
                  <a:lnTo>
                    <a:pt x="112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 bwMode="auto">
            <a:xfrm>
              <a:off x="5013325" y="2043113"/>
              <a:ext cx="463550" cy="234950"/>
            </a:xfrm>
            <a:prstGeom prst="rect">
              <a:avLst/>
            </a:pr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Rectangle 55"/>
            <p:cNvSpPr>
              <a:spLocks noChangeArrowheads="1"/>
            </p:cNvSpPr>
            <p:nvPr/>
          </p:nvSpPr>
          <p:spPr bwMode="auto">
            <a:xfrm>
              <a:off x="5013325" y="2278063"/>
              <a:ext cx="463550" cy="273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5013325" y="2551113"/>
              <a:ext cx="463550" cy="1825625"/>
            </a:xfrm>
            <a:prstGeom prst="rect">
              <a:avLst/>
            </a:pr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Freeform 57"/>
            <p:cNvSpPr>
              <a:spLocks/>
            </p:cNvSpPr>
            <p:nvPr/>
          </p:nvSpPr>
          <p:spPr bwMode="auto">
            <a:xfrm>
              <a:off x="5013325" y="4376738"/>
              <a:ext cx="463550" cy="593725"/>
            </a:xfrm>
            <a:custGeom>
              <a:avLst/>
              <a:gdLst>
                <a:gd name="T0" fmla="*/ 0 w 292"/>
                <a:gd name="T1" fmla="*/ 0 h 374"/>
                <a:gd name="T2" fmla="*/ 146 w 292"/>
                <a:gd name="T3" fmla="*/ 374 h 374"/>
                <a:gd name="T4" fmla="*/ 292 w 292"/>
                <a:gd name="T5" fmla="*/ 0 h 374"/>
                <a:gd name="T6" fmla="*/ 0 w 292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374">
                  <a:moveTo>
                    <a:pt x="0" y="0"/>
                  </a:moveTo>
                  <a:lnTo>
                    <a:pt x="146" y="374"/>
                  </a:lnTo>
                  <a:lnTo>
                    <a:pt x="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Rectangle 58"/>
            <p:cNvSpPr>
              <a:spLocks noChangeArrowheads="1"/>
            </p:cNvSpPr>
            <p:nvPr/>
          </p:nvSpPr>
          <p:spPr bwMode="auto">
            <a:xfrm>
              <a:off x="5013325" y="2043113"/>
              <a:ext cx="114300" cy="234950"/>
            </a:xfrm>
            <a:prstGeom prst="rect">
              <a:avLst/>
            </a:pr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Rectangle 59"/>
            <p:cNvSpPr>
              <a:spLocks noChangeArrowheads="1"/>
            </p:cNvSpPr>
            <p:nvPr/>
          </p:nvSpPr>
          <p:spPr bwMode="auto">
            <a:xfrm>
              <a:off x="5362575" y="2043113"/>
              <a:ext cx="114300" cy="234950"/>
            </a:xfrm>
            <a:prstGeom prst="rect">
              <a:avLst/>
            </a:pr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Rectangle 60"/>
            <p:cNvSpPr>
              <a:spLocks noChangeArrowheads="1"/>
            </p:cNvSpPr>
            <p:nvPr/>
          </p:nvSpPr>
          <p:spPr bwMode="auto">
            <a:xfrm>
              <a:off x="5013325" y="2278063"/>
              <a:ext cx="114300" cy="27305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Rectangle 61"/>
            <p:cNvSpPr>
              <a:spLocks noChangeArrowheads="1"/>
            </p:cNvSpPr>
            <p:nvPr/>
          </p:nvSpPr>
          <p:spPr bwMode="auto">
            <a:xfrm>
              <a:off x="5362575" y="2278063"/>
              <a:ext cx="114300" cy="273050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Rectangle 62"/>
            <p:cNvSpPr>
              <a:spLocks noChangeArrowheads="1"/>
            </p:cNvSpPr>
            <p:nvPr/>
          </p:nvSpPr>
          <p:spPr bwMode="auto">
            <a:xfrm>
              <a:off x="5013325" y="2551113"/>
              <a:ext cx="114300" cy="1825625"/>
            </a:xfrm>
            <a:prstGeom prst="rect">
              <a:avLst/>
            </a:pr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Rectangle 63"/>
            <p:cNvSpPr>
              <a:spLocks noChangeArrowheads="1"/>
            </p:cNvSpPr>
            <p:nvPr/>
          </p:nvSpPr>
          <p:spPr bwMode="auto">
            <a:xfrm>
              <a:off x="5362575" y="2551113"/>
              <a:ext cx="114300" cy="1825625"/>
            </a:xfrm>
            <a:prstGeom prst="rect">
              <a:avLst/>
            </a:pr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64"/>
            <p:cNvSpPr>
              <a:spLocks/>
            </p:cNvSpPr>
            <p:nvPr/>
          </p:nvSpPr>
          <p:spPr bwMode="auto">
            <a:xfrm>
              <a:off x="5013325" y="4376738"/>
              <a:ext cx="231775" cy="593725"/>
            </a:xfrm>
            <a:custGeom>
              <a:avLst/>
              <a:gdLst>
                <a:gd name="T0" fmla="*/ 0 w 146"/>
                <a:gd name="T1" fmla="*/ 0 h 374"/>
                <a:gd name="T2" fmla="*/ 146 w 146"/>
                <a:gd name="T3" fmla="*/ 374 h 374"/>
                <a:gd name="T4" fmla="*/ 72 w 146"/>
                <a:gd name="T5" fmla="*/ 0 h 374"/>
                <a:gd name="T6" fmla="*/ 0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0" y="0"/>
                  </a:moveTo>
                  <a:lnTo>
                    <a:pt x="146" y="37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A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65"/>
            <p:cNvSpPr>
              <a:spLocks/>
            </p:cNvSpPr>
            <p:nvPr/>
          </p:nvSpPr>
          <p:spPr bwMode="auto">
            <a:xfrm>
              <a:off x="5127625" y="4376738"/>
              <a:ext cx="234950" cy="152400"/>
            </a:xfrm>
            <a:custGeom>
              <a:avLst/>
              <a:gdLst>
                <a:gd name="T0" fmla="*/ 0 w 148"/>
                <a:gd name="T1" fmla="*/ 0 h 96"/>
                <a:gd name="T2" fmla="*/ 0 w 148"/>
                <a:gd name="T3" fmla="*/ 0 h 96"/>
                <a:gd name="T4" fmla="*/ 8 w 148"/>
                <a:gd name="T5" fmla="*/ 16 h 96"/>
                <a:gd name="T6" fmla="*/ 28 w 148"/>
                <a:gd name="T7" fmla="*/ 48 h 96"/>
                <a:gd name="T8" fmla="*/ 40 w 148"/>
                <a:gd name="T9" fmla="*/ 66 h 96"/>
                <a:gd name="T10" fmla="*/ 52 w 148"/>
                <a:gd name="T11" fmla="*/ 82 h 96"/>
                <a:gd name="T12" fmla="*/ 64 w 148"/>
                <a:gd name="T13" fmla="*/ 92 h 96"/>
                <a:gd name="T14" fmla="*/ 70 w 148"/>
                <a:gd name="T15" fmla="*/ 96 h 96"/>
                <a:gd name="T16" fmla="*/ 74 w 148"/>
                <a:gd name="T17" fmla="*/ 96 h 96"/>
                <a:gd name="T18" fmla="*/ 74 w 148"/>
                <a:gd name="T19" fmla="*/ 96 h 96"/>
                <a:gd name="T20" fmla="*/ 78 w 148"/>
                <a:gd name="T21" fmla="*/ 96 h 96"/>
                <a:gd name="T22" fmla="*/ 84 w 148"/>
                <a:gd name="T23" fmla="*/ 92 h 96"/>
                <a:gd name="T24" fmla="*/ 96 w 148"/>
                <a:gd name="T25" fmla="*/ 82 h 96"/>
                <a:gd name="T26" fmla="*/ 108 w 148"/>
                <a:gd name="T27" fmla="*/ 66 h 96"/>
                <a:gd name="T28" fmla="*/ 120 w 148"/>
                <a:gd name="T29" fmla="*/ 48 h 96"/>
                <a:gd name="T30" fmla="*/ 140 w 148"/>
                <a:gd name="T31" fmla="*/ 16 h 96"/>
                <a:gd name="T32" fmla="*/ 148 w 148"/>
                <a:gd name="T33" fmla="*/ 0 h 96"/>
                <a:gd name="T34" fmla="*/ 0 w 148"/>
                <a:gd name="T3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96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28" y="48"/>
                  </a:lnTo>
                  <a:lnTo>
                    <a:pt x="40" y="66"/>
                  </a:lnTo>
                  <a:lnTo>
                    <a:pt x="52" y="82"/>
                  </a:lnTo>
                  <a:lnTo>
                    <a:pt x="64" y="92"/>
                  </a:lnTo>
                  <a:lnTo>
                    <a:pt x="70" y="96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8" y="96"/>
                  </a:lnTo>
                  <a:lnTo>
                    <a:pt x="84" y="92"/>
                  </a:lnTo>
                  <a:lnTo>
                    <a:pt x="96" y="82"/>
                  </a:lnTo>
                  <a:lnTo>
                    <a:pt x="108" y="66"/>
                  </a:lnTo>
                  <a:lnTo>
                    <a:pt x="120" y="48"/>
                  </a:lnTo>
                  <a:lnTo>
                    <a:pt x="140" y="16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66"/>
            <p:cNvSpPr>
              <a:spLocks/>
            </p:cNvSpPr>
            <p:nvPr/>
          </p:nvSpPr>
          <p:spPr bwMode="auto">
            <a:xfrm>
              <a:off x="5013325" y="4376738"/>
              <a:ext cx="114300" cy="111125"/>
            </a:xfrm>
            <a:custGeom>
              <a:avLst/>
              <a:gdLst>
                <a:gd name="T0" fmla="*/ 72 w 72"/>
                <a:gd name="T1" fmla="*/ 0 h 70"/>
                <a:gd name="T2" fmla="*/ 72 w 72"/>
                <a:gd name="T3" fmla="*/ 0 h 70"/>
                <a:gd name="T4" fmla="*/ 54 w 72"/>
                <a:gd name="T5" fmla="*/ 34 h 70"/>
                <a:gd name="T6" fmla="*/ 38 w 72"/>
                <a:gd name="T7" fmla="*/ 58 h 70"/>
                <a:gd name="T8" fmla="*/ 30 w 72"/>
                <a:gd name="T9" fmla="*/ 66 h 70"/>
                <a:gd name="T10" fmla="*/ 24 w 72"/>
                <a:gd name="T11" fmla="*/ 70 h 70"/>
                <a:gd name="T12" fmla="*/ 24 w 72"/>
                <a:gd name="T13" fmla="*/ 70 h 70"/>
                <a:gd name="T14" fmla="*/ 22 w 72"/>
                <a:gd name="T15" fmla="*/ 68 h 70"/>
                <a:gd name="T16" fmla="*/ 20 w 72"/>
                <a:gd name="T17" fmla="*/ 66 h 70"/>
                <a:gd name="T18" fmla="*/ 16 w 72"/>
                <a:gd name="T19" fmla="*/ 58 h 70"/>
                <a:gd name="T20" fmla="*/ 8 w 72"/>
                <a:gd name="T21" fmla="*/ 34 h 70"/>
                <a:gd name="T22" fmla="*/ 0 w 72"/>
                <a:gd name="T23" fmla="*/ 0 h 70"/>
                <a:gd name="T24" fmla="*/ 72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lnTo>
                    <a:pt x="72" y="0"/>
                  </a:lnTo>
                  <a:lnTo>
                    <a:pt x="54" y="34"/>
                  </a:lnTo>
                  <a:lnTo>
                    <a:pt x="38" y="58"/>
                  </a:lnTo>
                  <a:lnTo>
                    <a:pt x="30" y="6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8" y="34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67"/>
            <p:cNvSpPr>
              <a:spLocks/>
            </p:cNvSpPr>
            <p:nvPr/>
          </p:nvSpPr>
          <p:spPr bwMode="auto">
            <a:xfrm>
              <a:off x="5245100" y="4376738"/>
              <a:ext cx="231775" cy="593725"/>
            </a:xfrm>
            <a:custGeom>
              <a:avLst/>
              <a:gdLst>
                <a:gd name="T0" fmla="*/ 146 w 146"/>
                <a:gd name="T1" fmla="*/ 0 h 374"/>
                <a:gd name="T2" fmla="*/ 0 w 146"/>
                <a:gd name="T3" fmla="*/ 374 h 374"/>
                <a:gd name="T4" fmla="*/ 74 w 146"/>
                <a:gd name="T5" fmla="*/ 0 h 374"/>
                <a:gd name="T6" fmla="*/ 146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146" y="0"/>
                  </a:moveTo>
                  <a:lnTo>
                    <a:pt x="0" y="374"/>
                  </a:lnTo>
                  <a:lnTo>
                    <a:pt x="74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98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68"/>
            <p:cNvSpPr>
              <a:spLocks/>
            </p:cNvSpPr>
            <p:nvPr/>
          </p:nvSpPr>
          <p:spPr bwMode="auto">
            <a:xfrm>
              <a:off x="5362575" y="4376738"/>
              <a:ext cx="114300" cy="111125"/>
            </a:xfrm>
            <a:custGeom>
              <a:avLst/>
              <a:gdLst>
                <a:gd name="T0" fmla="*/ 0 w 72"/>
                <a:gd name="T1" fmla="*/ 0 h 70"/>
                <a:gd name="T2" fmla="*/ 0 w 72"/>
                <a:gd name="T3" fmla="*/ 0 h 70"/>
                <a:gd name="T4" fmla="*/ 20 w 72"/>
                <a:gd name="T5" fmla="*/ 34 h 70"/>
                <a:gd name="T6" fmla="*/ 34 w 72"/>
                <a:gd name="T7" fmla="*/ 58 h 70"/>
                <a:gd name="T8" fmla="*/ 42 w 72"/>
                <a:gd name="T9" fmla="*/ 66 h 70"/>
                <a:gd name="T10" fmla="*/ 48 w 72"/>
                <a:gd name="T11" fmla="*/ 70 h 70"/>
                <a:gd name="T12" fmla="*/ 48 w 72"/>
                <a:gd name="T13" fmla="*/ 70 h 70"/>
                <a:gd name="T14" fmla="*/ 50 w 72"/>
                <a:gd name="T15" fmla="*/ 68 h 70"/>
                <a:gd name="T16" fmla="*/ 52 w 72"/>
                <a:gd name="T17" fmla="*/ 66 h 70"/>
                <a:gd name="T18" fmla="*/ 56 w 72"/>
                <a:gd name="T19" fmla="*/ 58 h 70"/>
                <a:gd name="T20" fmla="*/ 64 w 72"/>
                <a:gd name="T21" fmla="*/ 34 h 70"/>
                <a:gd name="T22" fmla="*/ 72 w 72"/>
                <a:gd name="T23" fmla="*/ 0 h 70"/>
                <a:gd name="T24" fmla="*/ 0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0" y="0"/>
                  </a:moveTo>
                  <a:lnTo>
                    <a:pt x="0" y="0"/>
                  </a:lnTo>
                  <a:lnTo>
                    <a:pt x="20" y="34"/>
                  </a:lnTo>
                  <a:lnTo>
                    <a:pt x="34" y="58"/>
                  </a:lnTo>
                  <a:lnTo>
                    <a:pt x="42" y="66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0" y="68"/>
                  </a:lnTo>
                  <a:lnTo>
                    <a:pt x="52" y="66"/>
                  </a:lnTo>
                  <a:lnTo>
                    <a:pt x="56" y="58"/>
                  </a:lnTo>
                  <a:lnTo>
                    <a:pt x="64" y="3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69"/>
            <p:cNvSpPr>
              <a:spLocks/>
            </p:cNvSpPr>
            <p:nvPr/>
          </p:nvSpPr>
          <p:spPr bwMode="auto">
            <a:xfrm>
              <a:off x="5172075" y="4745038"/>
              <a:ext cx="142875" cy="225425"/>
            </a:xfrm>
            <a:custGeom>
              <a:avLst/>
              <a:gdLst>
                <a:gd name="T0" fmla="*/ 2 w 90"/>
                <a:gd name="T1" fmla="*/ 32 h 142"/>
                <a:gd name="T2" fmla="*/ 46 w 90"/>
                <a:gd name="T3" fmla="*/ 142 h 142"/>
                <a:gd name="T4" fmla="*/ 90 w 90"/>
                <a:gd name="T5" fmla="*/ 32 h 142"/>
                <a:gd name="T6" fmla="*/ 90 w 90"/>
                <a:gd name="T7" fmla="*/ 32 h 142"/>
                <a:gd name="T8" fmla="*/ 88 w 90"/>
                <a:gd name="T9" fmla="*/ 28 h 142"/>
                <a:gd name="T10" fmla="*/ 86 w 90"/>
                <a:gd name="T11" fmla="*/ 20 h 142"/>
                <a:gd name="T12" fmla="*/ 84 w 90"/>
                <a:gd name="T13" fmla="*/ 18 h 142"/>
                <a:gd name="T14" fmla="*/ 80 w 90"/>
                <a:gd name="T15" fmla="*/ 16 h 142"/>
                <a:gd name="T16" fmla="*/ 76 w 90"/>
                <a:gd name="T17" fmla="*/ 16 h 142"/>
                <a:gd name="T18" fmla="*/ 70 w 90"/>
                <a:gd name="T19" fmla="*/ 18 h 142"/>
                <a:gd name="T20" fmla="*/ 70 w 90"/>
                <a:gd name="T21" fmla="*/ 18 h 142"/>
                <a:gd name="T22" fmla="*/ 64 w 90"/>
                <a:gd name="T23" fmla="*/ 24 h 142"/>
                <a:gd name="T24" fmla="*/ 62 w 90"/>
                <a:gd name="T25" fmla="*/ 30 h 142"/>
                <a:gd name="T26" fmla="*/ 56 w 90"/>
                <a:gd name="T27" fmla="*/ 40 h 142"/>
                <a:gd name="T28" fmla="*/ 52 w 90"/>
                <a:gd name="T29" fmla="*/ 48 h 142"/>
                <a:gd name="T30" fmla="*/ 50 w 90"/>
                <a:gd name="T31" fmla="*/ 50 h 142"/>
                <a:gd name="T32" fmla="*/ 46 w 90"/>
                <a:gd name="T33" fmla="*/ 50 h 142"/>
                <a:gd name="T34" fmla="*/ 46 w 90"/>
                <a:gd name="T35" fmla="*/ 50 h 142"/>
                <a:gd name="T36" fmla="*/ 42 w 90"/>
                <a:gd name="T37" fmla="*/ 48 h 142"/>
                <a:gd name="T38" fmla="*/ 38 w 90"/>
                <a:gd name="T39" fmla="*/ 42 h 142"/>
                <a:gd name="T40" fmla="*/ 32 w 90"/>
                <a:gd name="T41" fmla="*/ 24 h 142"/>
                <a:gd name="T42" fmla="*/ 28 w 90"/>
                <a:gd name="T43" fmla="*/ 14 h 142"/>
                <a:gd name="T44" fmla="*/ 22 w 90"/>
                <a:gd name="T45" fmla="*/ 6 h 142"/>
                <a:gd name="T46" fmla="*/ 18 w 90"/>
                <a:gd name="T47" fmla="*/ 2 h 142"/>
                <a:gd name="T48" fmla="*/ 14 w 90"/>
                <a:gd name="T49" fmla="*/ 0 h 142"/>
                <a:gd name="T50" fmla="*/ 12 w 90"/>
                <a:gd name="T51" fmla="*/ 0 h 142"/>
                <a:gd name="T52" fmla="*/ 12 w 90"/>
                <a:gd name="T53" fmla="*/ 0 h 142"/>
                <a:gd name="T54" fmla="*/ 6 w 90"/>
                <a:gd name="T55" fmla="*/ 2 h 142"/>
                <a:gd name="T56" fmla="*/ 2 w 90"/>
                <a:gd name="T57" fmla="*/ 6 h 142"/>
                <a:gd name="T58" fmla="*/ 0 w 90"/>
                <a:gd name="T59" fmla="*/ 10 h 142"/>
                <a:gd name="T60" fmla="*/ 0 w 90"/>
                <a:gd name="T61" fmla="*/ 16 h 142"/>
                <a:gd name="T62" fmla="*/ 2 w 90"/>
                <a:gd name="T63" fmla="*/ 26 h 142"/>
                <a:gd name="T64" fmla="*/ 2 w 90"/>
                <a:gd name="T65" fmla="*/ 32 h 142"/>
                <a:gd name="T66" fmla="*/ 2 w 90"/>
                <a:gd name="T67" fmla="*/ 3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142">
                  <a:moveTo>
                    <a:pt x="2" y="32"/>
                  </a:moveTo>
                  <a:lnTo>
                    <a:pt x="46" y="142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88" y="28"/>
                  </a:lnTo>
                  <a:lnTo>
                    <a:pt x="86" y="20"/>
                  </a:lnTo>
                  <a:lnTo>
                    <a:pt x="84" y="18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40"/>
                  </a:lnTo>
                  <a:lnTo>
                    <a:pt x="52" y="48"/>
                  </a:lnTo>
                  <a:lnTo>
                    <a:pt x="50" y="50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2" y="48"/>
                  </a:lnTo>
                  <a:lnTo>
                    <a:pt x="38" y="42"/>
                  </a:lnTo>
                  <a:lnTo>
                    <a:pt x="32" y="24"/>
                  </a:lnTo>
                  <a:lnTo>
                    <a:pt x="28" y="14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101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组 6"/>
          <p:cNvGrpSpPr/>
          <p:nvPr/>
        </p:nvGrpSpPr>
        <p:grpSpPr>
          <a:xfrm rot="20743041">
            <a:off x="641776" y="4327784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4" name="组 93"/>
          <p:cNvGrpSpPr/>
          <p:nvPr/>
        </p:nvGrpSpPr>
        <p:grpSpPr>
          <a:xfrm rot="18187279">
            <a:off x="10207472" y="173945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5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1" name="组 140"/>
          <p:cNvGrpSpPr/>
          <p:nvPr/>
        </p:nvGrpSpPr>
        <p:grpSpPr>
          <a:xfrm rot="340634">
            <a:off x="10994327" y="2014128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2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8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7B73B62-3523-4EFA-806A-60F19A1E1021}"/>
              </a:ext>
            </a:extLst>
          </p:cNvPr>
          <p:cNvSpPr txBox="1"/>
          <p:nvPr/>
        </p:nvSpPr>
        <p:spPr>
          <a:xfrm>
            <a:off x="1486405" y="454444"/>
            <a:ext cx="9285422" cy="585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4000" b="1" kern="0" dirty="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  <a:sym typeface="+mn-lt"/>
              </a:rPr>
              <a:t>1.1 </a:t>
            </a:r>
            <a:r>
              <a:rPr lang="zh-CN" altLang="en-US" sz="4000" b="1" kern="0" dirty="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  <a:sym typeface="+mn-lt"/>
              </a:rPr>
              <a:t>计划目的及面向对象：</a:t>
            </a:r>
            <a:endParaRPr lang="en-US" altLang="zh-CN" sz="4000" b="1" kern="0" dirty="0">
              <a:latin typeface="华文行楷" panose="02010800040101010101" pitchFamily="2" charset="-122"/>
              <a:ea typeface="华文行楷" panose="02010800040101010101" pitchFamily="2" charset="-122"/>
              <a:cs typeface="+mn-ea"/>
              <a:sym typeface="+mn-lt"/>
            </a:endParaRPr>
          </a:p>
          <a:p>
            <a:r>
              <a:rPr lang="en-US" altLang="zh-CN" sz="2400" b="1" kern="0" dirty="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  <a:sym typeface="+mn-lt"/>
              </a:rPr>
              <a:t>	</a:t>
            </a:r>
            <a:r>
              <a:rPr lang="en-US" altLang="zh-CN" sz="3200" b="1" kern="0" dirty="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  <a:sym typeface="+mn-lt"/>
              </a:rPr>
              <a:t>1.1.1 </a:t>
            </a:r>
            <a:r>
              <a:rPr lang="zh-CN" altLang="en-US" sz="3200" b="1" kern="0" dirty="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  <a:sym typeface="+mn-lt"/>
              </a:rPr>
              <a:t>计划目的：</a:t>
            </a:r>
            <a:r>
              <a:rPr lang="zh-CN" altLang="zh-CN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我们可以在校内学生自己交易，可以有效的监督交易的可行性，对比淘宝，免去快递，为学生提供出闲置的平台，对比咸鱼又少了很多的不可靠性，避免了直接拉群可能会出现的信任危机，例如我们的用户和商家都需要实名认证，这样在交易过程中出现的问题，我们都可以找到源头迅速解决，在个人安全出现问题时，可以进行快速调查。</a:t>
            </a:r>
            <a:r>
              <a:rPr lang="zh-CN" altLang="en-US" sz="3200">
                <a:latin typeface="华文行楷" panose="02010800040101010101" pitchFamily="2" charset="-122"/>
                <a:ea typeface="华文行楷" panose="02010800040101010101" pitchFamily="2" charset="-122"/>
              </a:rPr>
              <a:t>当交易出现问题超过三次时</a:t>
            </a:r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，我们将考虑是否继续允许用户再次进行交易。</a:t>
            </a:r>
            <a:endParaRPr lang="zh-CN" altLang="zh-CN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2400" b="1" kern="0" dirty="0">
              <a:latin typeface="华文行楷" panose="02010800040101010101" pitchFamily="2" charset="-122"/>
              <a:ea typeface="华文行楷" panose="0201080004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765490"/>
      </p:ext>
    </p:extLst>
  </p:cSld>
  <p:clrMapOvr>
    <a:masterClrMapping/>
  </p:clrMapOvr>
  <p:transition spd="slow">
    <p:cover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 53"/>
          <p:cNvGrpSpPr/>
          <p:nvPr/>
        </p:nvGrpSpPr>
        <p:grpSpPr>
          <a:xfrm rot="8505900">
            <a:off x="797974" y="3941205"/>
            <a:ext cx="403888" cy="2575476"/>
            <a:chOff x="5013325" y="2014538"/>
            <a:chExt cx="463550" cy="29559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Freeform 51"/>
            <p:cNvSpPr>
              <a:spLocks/>
            </p:cNvSpPr>
            <p:nvPr/>
          </p:nvSpPr>
          <p:spPr bwMode="auto">
            <a:xfrm>
              <a:off x="5248275" y="2014538"/>
              <a:ext cx="228600" cy="60325"/>
            </a:xfrm>
            <a:custGeom>
              <a:avLst/>
              <a:gdLst>
                <a:gd name="T0" fmla="*/ 96 w 144"/>
                <a:gd name="T1" fmla="*/ 38 h 38"/>
                <a:gd name="T2" fmla="*/ 144 w 144"/>
                <a:gd name="T3" fmla="*/ 18 h 38"/>
                <a:gd name="T4" fmla="*/ 96 w 144"/>
                <a:gd name="T5" fmla="*/ 0 h 38"/>
                <a:gd name="T6" fmla="*/ 0 w 144"/>
                <a:gd name="T7" fmla="*/ 0 h 38"/>
                <a:gd name="T8" fmla="*/ 0 w 144"/>
                <a:gd name="T9" fmla="*/ 38 h 38"/>
                <a:gd name="T10" fmla="*/ 96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96" y="38"/>
                  </a:moveTo>
                  <a:lnTo>
                    <a:pt x="144" y="1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2"/>
            <p:cNvSpPr>
              <a:spLocks/>
            </p:cNvSpPr>
            <p:nvPr/>
          </p:nvSpPr>
          <p:spPr bwMode="auto">
            <a:xfrm>
              <a:off x="5013325" y="2014538"/>
              <a:ext cx="228600" cy="60325"/>
            </a:xfrm>
            <a:custGeom>
              <a:avLst/>
              <a:gdLst>
                <a:gd name="T0" fmla="*/ 48 w 144"/>
                <a:gd name="T1" fmla="*/ 38 h 38"/>
                <a:gd name="T2" fmla="*/ 0 w 144"/>
                <a:gd name="T3" fmla="*/ 18 h 38"/>
                <a:gd name="T4" fmla="*/ 48 w 144"/>
                <a:gd name="T5" fmla="*/ 0 h 38"/>
                <a:gd name="T6" fmla="*/ 144 w 144"/>
                <a:gd name="T7" fmla="*/ 0 h 38"/>
                <a:gd name="T8" fmla="*/ 144 w 144"/>
                <a:gd name="T9" fmla="*/ 38 h 38"/>
                <a:gd name="T10" fmla="*/ 48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48" y="38"/>
                  </a:moveTo>
                  <a:lnTo>
                    <a:pt x="0" y="18"/>
                  </a:lnTo>
                  <a:lnTo>
                    <a:pt x="48" y="0"/>
                  </a:lnTo>
                  <a:lnTo>
                    <a:pt x="144" y="0"/>
                  </a:lnTo>
                  <a:lnTo>
                    <a:pt x="144" y="38"/>
                  </a:lnTo>
                  <a:lnTo>
                    <a:pt x="48" y="38"/>
                  </a:lnTo>
                  <a:close/>
                </a:path>
              </a:pathLst>
            </a:cu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Freeform 53"/>
            <p:cNvSpPr>
              <a:spLocks/>
            </p:cNvSpPr>
            <p:nvPr/>
          </p:nvSpPr>
          <p:spPr bwMode="auto">
            <a:xfrm>
              <a:off x="5127625" y="2014538"/>
              <a:ext cx="234950" cy="60325"/>
            </a:xfrm>
            <a:custGeom>
              <a:avLst/>
              <a:gdLst>
                <a:gd name="T0" fmla="*/ 38 w 148"/>
                <a:gd name="T1" fmla="*/ 38 h 38"/>
                <a:gd name="T2" fmla="*/ 0 w 148"/>
                <a:gd name="T3" fmla="*/ 18 h 38"/>
                <a:gd name="T4" fmla="*/ 38 w 148"/>
                <a:gd name="T5" fmla="*/ 0 h 38"/>
                <a:gd name="T6" fmla="*/ 112 w 148"/>
                <a:gd name="T7" fmla="*/ 0 h 38"/>
                <a:gd name="T8" fmla="*/ 148 w 148"/>
                <a:gd name="T9" fmla="*/ 18 h 38"/>
                <a:gd name="T10" fmla="*/ 112 w 148"/>
                <a:gd name="T11" fmla="*/ 38 h 38"/>
                <a:gd name="T12" fmla="*/ 38 w 148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8">
                  <a:moveTo>
                    <a:pt x="38" y="38"/>
                  </a:moveTo>
                  <a:lnTo>
                    <a:pt x="0" y="18"/>
                  </a:lnTo>
                  <a:lnTo>
                    <a:pt x="38" y="0"/>
                  </a:lnTo>
                  <a:lnTo>
                    <a:pt x="112" y="0"/>
                  </a:lnTo>
                  <a:lnTo>
                    <a:pt x="148" y="18"/>
                  </a:lnTo>
                  <a:lnTo>
                    <a:pt x="112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 bwMode="auto">
            <a:xfrm>
              <a:off x="5013325" y="2043113"/>
              <a:ext cx="463550" cy="234950"/>
            </a:xfrm>
            <a:prstGeom prst="rect">
              <a:avLst/>
            </a:pr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Rectangle 55"/>
            <p:cNvSpPr>
              <a:spLocks noChangeArrowheads="1"/>
            </p:cNvSpPr>
            <p:nvPr/>
          </p:nvSpPr>
          <p:spPr bwMode="auto">
            <a:xfrm>
              <a:off x="5013325" y="2278063"/>
              <a:ext cx="463550" cy="273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5013325" y="2551113"/>
              <a:ext cx="463550" cy="1825625"/>
            </a:xfrm>
            <a:prstGeom prst="rect">
              <a:avLst/>
            </a:pr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Freeform 57"/>
            <p:cNvSpPr>
              <a:spLocks/>
            </p:cNvSpPr>
            <p:nvPr/>
          </p:nvSpPr>
          <p:spPr bwMode="auto">
            <a:xfrm>
              <a:off x="5013325" y="4376738"/>
              <a:ext cx="463550" cy="593725"/>
            </a:xfrm>
            <a:custGeom>
              <a:avLst/>
              <a:gdLst>
                <a:gd name="T0" fmla="*/ 0 w 292"/>
                <a:gd name="T1" fmla="*/ 0 h 374"/>
                <a:gd name="T2" fmla="*/ 146 w 292"/>
                <a:gd name="T3" fmla="*/ 374 h 374"/>
                <a:gd name="T4" fmla="*/ 292 w 292"/>
                <a:gd name="T5" fmla="*/ 0 h 374"/>
                <a:gd name="T6" fmla="*/ 0 w 292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374">
                  <a:moveTo>
                    <a:pt x="0" y="0"/>
                  </a:moveTo>
                  <a:lnTo>
                    <a:pt x="146" y="374"/>
                  </a:lnTo>
                  <a:lnTo>
                    <a:pt x="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Rectangle 58"/>
            <p:cNvSpPr>
              <a:spLocks noChangeArrowheads="1"/>
            </p:cNvSpPr>
            <p:nvPr/>
          </p:nvSpPr>
          <p:spPr bwMode="auto">
            <a:xfrm>
              <a:off x="5013325" y="2043113"/>
              <a:ext cx="114300" cy="234950"/>
            </a:xfrm>
            <a:prstGeom prst="rect">
              <a:avLst/>
            </a:pr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Rectangle 59"/>
            <p:cNvSpPr>
              <a:spLocks noChangeArrowheads="1"/>
            </p:cNvSpPr>
            <p:nvPr/>
          </p:nvSpPr>
          <p:spPr bwMode="auto">
            <a:xfrm>
              <a:off x="5362575" y="2043113"/>
              <a:ext cx="114300" cy="234950"/>
            </a:xfrm>
            <a:prstGeom prst="rect">
              <a:avLst/>
            </a:pr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Rectangle 60"/>
            <p:cNvSpPr>
              <a:spLocks noChangeArrowheads="1"/>
            </p:cNvSpPr>
            <p:nvPr/>
          </p:nvSpPr>
          <p:spPr bwMode="auto">
            <a:xfrm>
              <a:off x="5013325" y="2278063"/>
              <a:ext cx="114300" cy="27305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Rectangle 61"/>
            <p:cNvSpPr>
              <a:spLocks noChangeArrowheads="1"/>
            </p:cNvSpPr>
            <p:nvPr/>
          </p:nvSpPr>
          <p:spPr bwMode="auto">
            <a:xfrm>
              <a:off x="5362575" y="2278063"/>
              <a:ext cx="114300" cy="273050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Rectangle 62"/>
            <p:cNvSpPr>
              <a:spLocks noChangeArrowheads="1"/>
            </p:cNvSpPr>
            <p:nvPr/>
          </p:nvSpPr>
          <p:spPr bwMode="auto">
            <a:xfrm>
              <a:off x="5013325" y="2551113"/>
              <a:ext cx="114300" cy="1825625"/>
            </a:xfrm>
            <a:prstGeom prst="rect">
              <a:avLst/>
            </a:pr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Rectangle 63"/>
            <p:cNvSpPr>
              <a:spLocks noChangeArrowheads="1"/>
            </p:cNvSpPr>
            <p:nvPr/>
          </p:nvSpPr>
          <p:spPr bwMode="auto">
            <a:xfrm>
              <a:off x="5362575" y="2551113"/>
              <a:ext cx="114300" cy="1825625"/>
            </a:xfrm>
            <a:prstGeom prst="rect">
              <a:avLst/>
            </a:pr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64"/>
            <p:cNvSpPr>
              <a:spLocks/>
            </p:cNvSpPr>
            <p:nvPr/>
          </p:nvSpPr>
          <p:spPr bwMode="auto">
            <a:xfrm>
              <a:off x="5013325" y="4376738"/>
              <a:ext cx="231775" cy="593725"/>
            </a:xfrm>
            <a:custGeom>
              <a:avLst/>
              <a:gdLst>
                <a:gd name="T0" fmla="*/ 0 w 146"/>
                <a:gd name="T1" fmla="*/ 0 h 374"/>
                <a:gd name="T2" fmla="*/ 146 w 146"/>
                <a:gd name="T3" fmla="*/ 374 h 374"/>
                <a:gd name="T4" fmla="*/ 72 w 146"/>
                <a:gd name="T5" fmla="*/ 0 h 374"/>
                <a:gd name="T6" fmla="*/ 0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0" y="0"/>
                  </a:moveTo>
                  <a:lnTo>
                    <a:pt x="146" y="37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A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65"/>
            <p:cNvSpPr>
              <a:spLocks/>
            </p:cNvSpPr>
            <p:nvPr/>
          </p:nvSpPr>
          <p:spPr bwMode="auto">
            <a:xfrm>
              <a:off x="5127625" y="4376738"/>
              <a:ext cx="234950" cy="152400"/>
            </a:xfrm>
            <a:custGeom>
              <a:avLst/>
              <a:gdLst>
                <a:gd name="T0" fmla="*/ 0 w 148"/>
                <a:gd name="T1" fmla="*/ 0 h 96"/>
                <a:gd name="T2" fmla="*/ 0 w 148"/>
                <a:gd name="T3" fmla="*/ 0 h 96"/>
                <a:gd name="T4" fmla="*/ 8 w 148"/>
                <a:gd name="T5" fmla="*/ 16 h 96"/>
                <a:gd name="T6" fmla="*/ 28 w 148"/>
                <a:gd name="T7" fmla="*/ 48 h 96"/>
                <a:gd name="T8" fmla="*/ 40 w 148"/>
                <a:gd name="T9" fmla="*/ 66 h 96"/>
                <a:gd name="T10" fmla="*/ 52 w 148"/>
                <a:gd name="T11" fmla="*/ 82 h 96"/>
                <a:gd name="T12" fmla="*/ 64 w 148"/>
                <a:gd name="T13" fmla="*/ 92 h 96"/>
                <a:gd name="T14" fmla="*/ 70 w 148"/>
                <a:gd name="T15" fmla="*/ 96 h 96"/>
                <a:gd name="T16" fmla="*/ 74 w 148"/>
                <a:gd name="T17" fmla="*/ 96 h 96"/>
                <a:gd name="T18" fmla="*/ 74 w 148"/>
                <a:gd name="T19" fmla="*/ 96 h 96"/>
                <a:gd name="T20" fmla="*/ 78 w 148"/>
                <a:gd name="T21" fmla="*/ 96 h 96"/>
                <a:gd name="T22" fmla="*/ 84 w 148"/>
                <a:gd name="T23" fmla="*/ 92 h 96"/>
                <a:gd name="T24" fmla="*/ 96 w 148"/>
                <a:gd name="T25" fmla="*/ 82 h 96"/>
                <a:gd name="T26" fmla="*/ 108 w 148"/>
                <a:gd name="T27" fmla="*/ 66 h 96"/>
                <a:gd name="T28" fmla="*/ 120 w 148"/>
                <a:gd name="T29" fmla="*/ 48 h 96"/>
                <a:gd name="T30" fmla="*/ 140 w 148"/>
                <a:gd name="T31" fmla="*/ 16 h 96"/>
                <a:gd name="T32" fmla="*/ 148 w 148"/>
                <a:gd name="T33" fmla="*/ 0 h 96"/>
                <a:gd name="T34" fmla="*/ 0 w 148"/>
                <a:gd name="T3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96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28" y="48"/>
                  </a:lnTo>
                  <a:lnTo>
                    <a:pt x="40" y="66"/>
                  </a:lnTo>
                  <a:lnTo>
                    <a:pt x="52" y="82"/>
                  </a:lnTo>
                  <a:lnTo>
                    <a:pt x="64" y="92"/>
                  </a:lnTo>
                  <a:lnTo>
                    <a:pt x="70" y="96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8" y="96"/>
                  </a:lnTo>
                  <a:lnTo>
                    <a:pt x="84" y="92"/>
                  </a:lnTo>
                  <a:lnTo>
                    <a:pt x="96" y="82"/>
                  </a:lnTo>
                  <a:lnTo>
                    <a:pt x="108" y="66"/>
                  </a:lnTo>
                  <a:lnTo>
                    <a:pt x="120" y="48"/>
                  </a:lnTo>
                  <a:lnTo>
                    <a:pt x="140" y="16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66"/>
            <p:cNvSpPr>
              <a:spLocks/>
            </p:cNvSpPr>
            <p:nvPr/>
          </p:nvSpPr>
          <p:spPr bwMode="auto">
            <a:xfrm>
              <a:off x="5013325" y="4376738"/>
              <a:ext cx="114300" cy="111125"/>
            </a:xfrm>
            <a:custGeom>
              <a:avLst/>
              <a:gdLst>
                <a:gd name="T0" fmla="*/ 72 w 72"/>
                <a:gd name="T1" fmla="*/ 0 h 70"/>
                <a:gd name="T2" fmla="*/ 72 w 72"/>
                <a:gd name="T3" fmla="*/ 0 h 70"/>
                <a:gd name="T4" fmla="*/ 54 w 72"/>
                <a:gd name="T5" fmla="*/ 34 h 70"/>
                <a:gd name="T6" fmla="*/ 38 w 72"/>
                <a:gd name="T7" fmla="*/ 58 h 70"/>
                <a:gd name="T8" fmla="*/ 30 w 72"/>
                <a:gd name="T9" fmla="*/ 66 h 70"/>
                <a:gd name="T10" fmla="*/ 24 w 72"/>
                <a:gd name="T11" fmla="*/ 70 h 70"/>
                <a:gd name="T12" fmla="*/ 24 w 72"/>
                <a:gd name="T13" fmla="*/ 70 h 70"/>
                <a:gd name="T14" fmla="*/ 22 w 72"/>
                <a:gd name="T15" fmla="*/ 68 h 70"/>
                <a:gd name="T16" fmla="*/ 20 w 72"/>
                <a:gd name="T17" fmla="*/ 66 h 70"/>
                <a:gd name="T18" fmla="*/ 16 w 72"/>
                <a:gd name="T19" fmla="*/ 58 h 70"/>
                <a:gd name="T20" fmla="*/ 8 w 72"/>
                <a:gd name="T21" fmla="*/ 34 h 70"/>
                <a:gd name="T22" fmla="*/ 0 w 72"/>
                <a:gd name="T23" fmla="*/ 0 h 70"/>
                <a:gd name="T24" fmla="*/ 72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lnTo>
                    <a:pt x="72" y="0"/>
                  </a:lnTo>
                  <a:lnTo>
                    <a:pt x="54" y="34"/>
                  </a:lnTo>
                  <a:lnTo>
                    <a:pt x="38" y="58"/>
                  </a:lnTo>
                  <a:lnTo>
                    <a:pt x="30" y="6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8" y="34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67"/>
            <p:cNvSpPr>
              <a:spLocks/>
            </p:cNvSpPr>
            <p:nvPr/>
          </p:nvSpPr>
          <p:spPr bwMode="auto">
            <a:xfrm>
              <a:off x="5245100" y="4376738"/>
              <a:ext cx="231775" cy="593725"/>
            </a:xfrm>
            <a:custGeom>
              <a:avLst/>
              <a:gdLst>
                <a:gd name="T0" fmla="*/ 146 w 146"/>
                <a:gd name="T1" fmla="*/ 0 h 374"/>
                <a:gd name="T2" fmla="*/ 0 w 146"/>
                <a:gd name="T3" fmla="*/ 374 h 374"/>
                <a:gd name="T4" fmla="*/ 74 w 146"/>
                <a:gd name="T5" fmla="*/ 0 h 374"/>
                <a:gd name="T6" fmla="*/ 146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146" y="0"/>
                  </a:moveTo>
                  <a:lnTo>
                    <a:pt x="0" y="374"/>
                  </a:lnTo>
                  <a:lnTo>
                    <a:pt x="74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98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68"/>
            <p:cNvSpPr>
              <a:spLocks/>
            </p:cNvSpPr>
            <p:nvPr/>
          </p:nvSpPr>
          <p:spPr bwMode="auto">
            <a:xfrm>
              <a:off x="5362575" y="4376738"/>
              <a:ext cx="114300" cy="111125"/>
            </a:xfrm>
            <a:custGeom>
              <a:avLst/>
              <a:gdLst>
                <a:gd name="T0" fmla="*/ 0 w 72"/>
                <a:gd name="T1" fmla="*/ 0 h 70"/>
                <a:gd name="T2" fmla="*/ 0 w 72"/>
                <a:gd name="T3" fmla="*/ 0 h 70"/>
                <a:gd name="T4" fmla="*/ 20 w 72"/>
                <a:gd name="T5" fmla="*/ 34 h 70"/>
                <a:gd name="T6" fmla="*/ 34 w 72"/>
                <a:gd name="T7" fmla="*/ 58 h 70"/>
                <a:gd name="T8" fmla="*/ 42 w 72"/>
                <a:gd name="T9" fmla="*/ 66 h 70"/>
                <a:gd name="T10" fmla="*/ 48 w 72"/>
                <a:gd name="T11" fmla="*/ 70 h 70"/>
                <a:gd name="T12" fmla="*/ 48 w 72"/>
                <a:gd name="T13" fmla="*/ 70 h 70"/>
                <a:gd name="T14" fmla="*/ 50 w 72"/>
                <a:gd name="T15" fmla="*/ 68 h 70"/>
                <a:gd name="T16" fmla="*/ 52 w 72"/>
                <a:gd name="T17" fmla="*/ 66 h 70"/>
                <a:gd name="T18" fmla="*/ 56 w 72"/>
                <a:gd name="T19" fmla="*/ 58 h 70"/>
                <a:gd name="T20" fmla="*/ 64 w 72"/>
                <a:gd name="T21" fmla="*/ 34 h 70"/>
                <a:gd name="T22" fmla="*/ 72 w 72"/>
                <a:gd name="T23" fmla="*/ 0 h 70"/>
                <a:gd name="T24" fmla="*/ 0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0" y="0"/>
                  </a:moveTo>
                  <a:lnTo>
                    <a:pt x="0" y="0"/>
                  </a:lnTo>
                  <a:lnTo>
                    <a:pt x="20" y="34"/>
                  </a:lnTo>
                  <a:lnTo>
                    <a:pt x="34" y="58"/>
                  </a:lnTo>
                  <a:lnTo>
                    <a:pt x="42" y="66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0" y="68"/>
                  </a:lnTo>
                  <a:lnTo>
                    <a:pt x="52" y="66"/>
                  </a:lnTo>
                  <a:lnTo>
                    <a:pt x="56" y="58"/>
                  </a:lnTo>
                  <a:lnTo>
                    <a:pt x="64" y="3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69"/>
            <p:cNvSpPr>
              <a:spLocks/>
            </p:cNvSpPr>
            <p:nvPr/>
          </p:nvSpPr>
          <p:spPr bwMode="auto">
            <a:xfrm>
              <a:off x="5172075" y="4745038"/>
              <a:ext cx="142875" cy="225425"/>
            </a:xfrm>
            <a:custGeom>
              <a:avLst/>
              <a:gdLst>
                <a:gd name="T0" fmla="*/ 2 w 90"/>
                <a:gd name="T1" fmla="*/ 32 h 142"/>
                <a:gd name="T2" fmla="*/ 46 w 90"/>
                <a:gd name="T3" fmla="*/ 142 h 142"/>
                <a:gd name="T4" fmla="*/ 90 w 90"/>
                <a:gd name="T5" fmla="*/ 32 h 142"/>
                <a:gd name="T6" fmla="*/ 90 w 90"/>
                <a:gd name="T7" fmla="*/ 32 h 142"/>
                <a:gd name="T8" fmla="*/ 88 w 90"/>
                <a:gd name="T9" fmla="*/ 28 h 142"/>
                <a:gd name="T10" fmla="*/ 86 w 90"/>
                <a:gd name="T11" fmla="*/ 20 h 142"/>
                <a:gd name="T12" fmla="*/ 84 w 90"/>
                <a:gd name="T13" fmla="*/ 18 h 142"/>
                <a:gd name="T14" fmla="*/ 80 w 90"/>
                <a:gd name="T15" fmla="*/ 16 h 142"/>
                <a:gd name="T16" fmla="*/ 76 w 90"/>
                <a:gd name="T17" fmla="*/ 16 h 142"/>
                <a:gd name="T18" fmla="*/ 70 w 90"/>
                <a:gd name="T19" fmla="*/ 18 h 142"/>
                <a:gd name="T20" fmla="*/ 70 w 90"/>
                <a:gd name="T21" fmla="*/ 18 h 142"/>
                <a:gd name="T22" fmla="*/ 64 w 90"/>
                <a:gd name="T23" fmla="*/ 24 h 142"/>
                <a:gd name="T24" fmla="*/ 62 w 90"/>
                <a:gd name="T25" fmla="*/ 30 h 142"/>
                <a:gd name="T26" fmla="*/ 56 w 90"/>
                <a:gd name="T27" fmla="*/ 40 h 142"/>
                <a:gd name="T28" fmla="*/ 52 w 90"/>
                <a:gd name="T29" fmla="*/ 48 h 142"/>
                <a:gd name="T30" fmla="*/ 50 w 90"/>
                <a:gd name="T31" fmla="*/ 50 h 142"/>
                <a:gd name="T32" fmla="*/ 46 w 90"/>
                <a:gd name="T33" fmla="*/ 50 h 142"/>
                <a:gd name="T34" fmla="*/ 46 w 90"/>
                <a:gd name="T35" fmla="*/ 50 h 142"/>
                <a:gd name="T36" fmla="*/ 42 w 90"/>
                <a:gd name="T37" fmla="*/ 48 h 142"/>
                <a:gd name="T38" fmla="*/ 38 w 90"/>
                <a:gd name="T39" fmla="*/ 42 h 142"/>
                <a:gd name="T40" fmla="*/ 32 w 90"/>
                <a:gd name="T41" fmla="*/ 24 h 142"/>
                <a:gd name="T42" fmla="*/ 28 w 90"/>
                <a:gd name="T43" fmla="*/ 14 h 142"/>
                <a:gd name="T44" fmla="*/ 22 w 90"/>
                <a:gd name="T45" fmla="*/ 6 h 142"/>
                <a:gd name="T46" fmla="*/ 18 w 90"/>
                <a:gd name="T47" fmla="*/ 2 h 142"/>
                <a:gd name="T48" fmla="*/ 14 w 90"/>
                <a:gd name="T49" fmla="*/ 0 h 142"/>
                <a:gd name="T50" fmla="*/ 12 w 90"/>
                <a:gd name="T51" fmla="*/ 0 h 142"/>
                <a:gd name="T52" fmla="*/ 12 w 90"/>
                <a:gd name="T53" fmla="*/ 0 h 142"/>
                <a:gd name="T54" fmla="*/ 6 w 90"/>
                <a:gd name="T55" fmla="*/ 2 h 142"/>
                <a:gd name="T56" fmla="*/ 2 w 90"/>
                <a:gd name="T57" fmla="*/ 6 h 142"/>
                <a:gd name="T58" fmla="*/ 0 w 90"/>
                <a:gd name="T59" fmla="*/ 10 h 142"/>
                <a:gd name="T60" fmla="*/ 0 w 90"/>
                <a:gd name="T61" fmla="*/ 16 h 142"/>
                <a:gd name="T62" fmla="*/ 2 w 90"/>
                <a:gd name="T63" fmla="*/ 26 h 142"/>
                <a:gd name="T64" fmla="*/ 2 w 90"/>
                <a:gd name="T65" fmla="*/ 32 h 142"/>
                <a:gd name="T66" fmla="*/ 2 w 90"/>
                <a:gd name="T67" fmla="*/ 3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142">
                  <a:moveTo>
                    <a:pt x="2" y="32"/>
                  </a:moveTo>
                  <a:lnTo>
                    <a:pt x="46" y="142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88" y="28"/>
                  </a:lnTo>
                  <a:lnTo>
                    <a:pt x="86" y="20"/>
                  </a:lnTo>
                  <a:lnTo>
                    <a:pt x="84" y="18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40"/>
                  </a:lnTo>
                  <a:lnTo>
                    <a:pt x="52" y="48"/>
                  </a:lnTo>
                  <a:lnTo>
                    <a:pt x="50" y="50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2" y="48"/>
                  </a:lnTo>
                  <a:lnTo>
                    <a:pt x="38" y="42"/>
                  </a:lnTo>
                  <a:lnTo>
                    <a:pt x="32" y="24"/>
                  </a:lnTo>
                  <a:lnTo>
                    <a:pt x="28" y="14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101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组 6"/>
          <p:cNvGrpSpPr/>
          <p:nvPr/>
        </p:nvGrpSpPr>
        <p:grpSpPr>
          <a:xfrm rot="20743041">
            <a:off x="641776" y="4327784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4" name="组 93"/>
          <p:cNvGrpSpPr/>
          <p:nvPr/>
        </p:nvGrpSpPr>
        <p:grpSpPr>
          <a:xfrm rot="18187279">
            <a:off x="10207472" y="173945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5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1" name="组 140"/>
          <p:cNvGrpSpPr/>
          <p:nvPr/>
        </p:nvGrpSpPr>
        <p:grpSpPr>
          <a:xfrm rot="340634">
            <a:off x="10994327" y="2014128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2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8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8" name="组 8">
            <a:extLst>
              <a:ext uri="{FF2B5EF4-FFF2-40B4-BE49-F238E27FC236}">
                <a16:creationId xmlns:a16="http://schemas.microsoft.com/office/drawing/2014/main" id="{35F4EAFE-A791-4D23-9DB4-56BB62940FFC}"/>
              </a:ext>
            </a:extLst>
          </p:cNvPr>
          <p:cNvGrpSpPr/>
          <p:nvPr/>
        </p:nvGrpSpPr>
        <p:grpSpPr>
          <a:xfrm>
            <a:off x="1515292" y="2229339"/>
            <a:ext cx="9285422" cy="3032873"/>
            <a:chOff x="777683" y="1870999"/>
            <a:chExt cx="4018761" cy="2274655"/>
          </a:xfrm>
        </p:grpSpPr>
        <p:cxnSp>
          <p:nvCxnSpPr>
            <p:cNvPr id="189" name="直线连接符 9">
              <a:extLst>
                <a:ext uri="{FF2B5EF4-FFF2-40B4-BE49-F238E27FC236}">
                  <a16:creationId xmlns:a16="http://schemas.microsoft.com/office/drawing/2014/main" id="{C1B90EDF-4473-4049-B4A6-706A909E2BBF}"/>
                </a:ext>
              </a:extLst>
            </p:cNvPr>
            <p:cNvCxnSpPr/>
            <p:nvPr/>
          </p:nvCxnSpPr>
          <p:spPr>
            <a:xfrm>
              <a:off x="777683" y="1870999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线连接符 10">
              <a:extLst>
                <a:ext uri="{FF2B5EF4-FFF2-40B4-BE49-F238E27FC236}">
                  <a16:creationId xmlns:a16="http://schemas.microsoft.com/office/drawing/2014/main" id="{084D994B-E5E4-423B-9E48-751C5A80D1D6}"/>
                </a:ext>
              </a:extLst>
            </p:cNvPr>
            <p:cNvCxnSpPr/>
            <p:nvPr/>
          </p:nvCxnSpPr>
          <p:spPr>
            <a:xfrm>
              <a:off x="777683" y="2325930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线连接符 11">
              <a:extLst>
                <a:ext uri="{FF2B5EF4-FFF2-40B4-BE49-F238E27FC236}">
                  <a16:creationId xmlns:a16="http://schemas.microsoft.com/office/drawing/2014/main" id="{7B9C3D15-48B9-4E36-A124-3AD51AE3AE42}"/>
                </a:ext>
              </a:extLst>
            </p:cNvPr>
            <p:cNvCxnSpPr/>
            <p:nvPr/>
          </p:nvCxnSpPr>
          <p:spPr>
            <a:xfrm>
              <a:off x="777683" y="2780861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线连接符 12">
              <a:extLst>
                <a:ext uri="{FF2B5EF4-FFF2-40B4-BE49-F238E27FC236}">
                  <a16:creationId xmlns:a16="http://schemas.microsoft.com/office/drawing/2014/main" id="{A94E2A34-4F1F-4835-BD50-E971E4085FE3}"/>
                </a:ext>
              </a:extLst>
            </p:cNvPr>
            <p:cNvCxnSpPr/>
            <p:nvPr/>
          </p:nvCxnSpPr>
          <p:spPr>
            <a:xfrm>
              <a:off x="777683" y="3235792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线连接符 13">
              <a:extLst>
                <a:ext uri="{FF2B5EF4-FFF2-40B4-BE49-F238E27FC236}">
                  <a16:creationId xmlns:a16="http://schemas.microsoft.com/office/drawing/2014/main" id="{F6CD0BE7-337C-43C3-9979-AF2788BB0B65}"/>
                </a:ext>
              </a:extLst>
            </p:cNvPr>
            <p:cNvCxnSpPr/>
            <p:nvPr/>
          </p:nvCxnSpPr>
          <p:spPr>
            <a:xfrm>
              <a:off x="777683" y="3690723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线连接符 14">
              <a:extLst>
                <a:ext uri="{FF2B5EF4-FFF2-40B4-BE49-F238E27FC236}">
                  <a16:creationId xmlns:a16="http://schemas.microsoft.com/office/drawing/2014/main" id="{2F70C25B-EC7A-4709-B7BF-419D350729D9}"/>
                </a:ext>
              </a:extLst>
            </p:cNvPr>
            <p:cNvCxnSpPr/>
            <p:nvPr/>
          </p:nvCxnSpPr>
          <p:spPr>
            <a:xfrm>
              <a:off x="777683" y="4145654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7B73B62-3523-4EFA-806A-60F19A1E1021}"/>
              </a:ext>
            </a:extLst>
          </p:cNvPr>
          <p:cNvSpPr txBox="1"/>
          <p:nvPr/>
        </p:nvSpPr>
        <p:spPr>
          <a:xfrm>
            <a:off x="1515292" y="1743112"/>
            <a:ext cx="9285422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kern="0" dirty="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  <a:sym typeface="+mn-lt"/>
              </a:rPr>
              <a:t>1.1.2 </a:t>
            </a:r>
            <a:r>
              <a:rPr lang="zh-CN" altLang="en-US" sz="2400" b="1" kern="0" dirty="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  <a:sym typeface="+mn-lt"/>
              </a:rPr>
              <a:t>主要面向对象：校内大学生</a:t>
            </a:r>
            <a:endParaRPr lang="en-US" altLang="zh-CN" sz="2400" b="1" kern="0" dirty="0">
              <a:latin typeface="华文行楷" panose="02010800040101010101" pitchFamily="2" charset="-122"/>
              <a:ea typeface="华文行楷" panose="0201080004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4747165"/>
      </p:ext>
    </p:extLst>
  </p:cSld>
  <p:clrMapOvr>
    <a:masterClrMapping/>
  </p:clrMapOvr>
  <p:transition spd="slow">
    <p:cover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/>
        </p:nvGrpSpPr>
        <p:grpSpPr>
          <a:xfrm rot="20496674">
            <a:off x="601746" y="1810511"/>
            <a:ext cx="3595962" cy="3471316"/>
            <a:chOff x="839877" y="349162"/>
            <a:chExt cx="2896206" cy="2706624"/>
          </a:xfrm>
        </p:grpSpPr>
        <p:sp>
          <p:nvSpPr>
            <p:cNvPr id="13" name="矩形 12"/>
            <p:cNvSpPr/>
            <p:nvPr/>
          </p:nvSpPr>
          <p:spPr>
            <a:xfrm>
              <a:off x="839877" y="349162"/>
              <a:ext cx="2896206" cy="270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4" name="组 13"/>
            <p:cNvGrpSpPr/>
            <p:nvPr/>
          </p:nvGrpSpPr>
          <p:grpSpPr>
            <a:xfrm>
              <a:off x="1092557" y="846631"/>
              <a:ext cx="2331417" cy="1823417"/>
              <a:chOff x="777683" y="1870999"/>
              <a:chExt cx="4018761" cy="2274655"/>
            </a:xfrm>
          </p:grpSpPr>
          <p:cxnSp>
            <p:nvCxnSpPr>
              <p:cNvPr id="16" name="直线连接符 15"/>
              <p:cNvCxnSpPr/>
              <p:nvPr/>
            </p:nvCxnSpPr>
            <p:spPr>
              <a:xfrm>
                <a:off x="777683" y="1870999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16"/>
              <p:cNvCxnSpPr/>
              <p:nvPr/>
            </p:nvCxnSpPr>
            <p:spPr>
              <a:xfrm>
                <a:off x="777683" y="2325930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符 17"/>
              <p:cNvCxnSpPr/>
              <p:nvPr/>
            </p:nvCxnSpPr>
            <p:spPr>
              <a:xfrm>
                <a:off x="777683" y="2780861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线连接符 18"/>
              <p:cNvCxnSpPr/>
              <p:nvPr/>
            </p:nvCxnSpPr>
            <p:spPr>
              <a:xfrm>
                <a:off x="777683" y="3235792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线连接符 19"/>
              <p:cNvCxnSpPr/>
              <p:nvPr/>
            </p:nvCxnSpPr>
            <p:spPr>
              <a:xfrm>
                <a:off x="777683" y="3690723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/>
              <p:cNvCxnSpPr/>
              <p:nvPr/>
            </p:nvCxnSpPr>
            <p:spPr>
              <a:xfrm>
                <a:off x="777683" y="4145654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2" name="组 161"/>
          <p:cNvGrpSpPr/>
          <p:nvPr/>
        </p:nvGrpSpPr>
        <p:grpSpPr>
          <a:xfrm rot="1339062">
            <a:off x="4730629" y="838581"/>
            <a:ext cx="3709519" cy="3550230"/>
            <a:chOff x="846738" y="329184"/>
            <a:chExt cx="2896206" cy="2706624"/>
          </a:xfrm>
        </p:grpSpPr>
        <p:sp>
          <p:nvSpPr>
            <p:cNvPr id="163" name="矩形 162"/>
            <p:cNvSpPr/>
            <p:nvPr/>
          </p:nvSpPr>
          <p:spPr>
            <a:xfrm>
              <a:off x="846738" y="329184"/>
              <a:ext cx="2896206" cy="27066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64" name="组 163"/>
            <p:cNvGrpSpPr/>
            <p:nvPr/>
          </p:nvGrpSpPr>
          <p:grpSpPr>
            <a:xfrm>
              <a:off x="1092557" y="846631"/>
              <a:ext cx="2331417" cy="1823417"/>
              <a:chOff x="777683" y="1870999"/>
              <a:chExt cx="4018761" cy="2274655"/>
            </a:xfrm>
          </p:grpSpPr>
          <p:cxnSp>
            <p:nvCxnSpPr>
              <p:cNvPr id="166" name="直线连接符 165"/>
              <p:cNvCxnSpPr/>
              <p:nvPr/>
            </p:nvCxnSpPr>
            <p:spPr>
              <a:xfrm>
                <a:off x="777683" y="1870999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线连接符 166"/>
              <p:cNvCxnSpPr/>
              <p:nvPr/>
            </p:nvCxnSpPr>
            <p:spPr>
              <a:xfrm>
                <a:off x="777683" y="2325930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线连接符 167"/>
              <p:cNvCxnSpPr/>
              <p:nvPr/>
            </p:nvCxnSpPr>
            <p:spPr>
              <a:xfrm>
                <a:off x="777683" y="2780861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线连接符 168"/>
              <p:cNvCxnSpPr/>
              <p:nvPr/>
            </p:nvCxnSpPr>
            <p:spPr>
              <a:xfrm>
                <a:off x="777683" y="3235792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线连接符 169"/>
              <p:cNvCxnSpPr/>
              <p:nvPr/>
            </p:nvCxnSpPr>
            <p:spPr>
              <a:xfrm>
                <a:off x="777683" y="3690723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线连接符 170"/>
              <p:cNvCxnSpPr/>
              <p:nvPr/>
            </p:nvCxnSpPr>
            <p:spPr>
              <a:xfrm>
                <a:off x="777683" y="4145654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2" name="组 131"/>
          <p:cNvGrpSpPr/>
          <p:nvPr/>
        </p:nvGrpSpPr>
        <p:grpSpPr>
          <a:xfrm rot="20613475">
            <a:off x="8147692" y="3029549"/>
            <a:ext cx="3682628" cy="3610229"/>
            <a:chOff x="805290" y="809442"/>
            <a:chExt cx="2896206" cy="2706624"/>
          </a:xfrm>
        </p:grpSpPr>
        <p:sp>
          <p:nvSpPr>
            <p:cNvPr id="133" name="矩形 132"/>
            <p:cNvSpPr/>
            <p:nvPr/>
          </p:nvSpPr>
          <p:spPr>
            <a:xfrm>
              <a:off x="805290" y="809442"/>
              <a:ext cx="2896206" cy="270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34" name="组 133"/>
            <p:cNvGrpSpPr/>
            <p:nvPr/>
          </p:nvGrpSpPr>
          <p:grpSpPr>
            <a:xfrm>
              <a:off x="1092557" y="1211315"/>
              <a:ext cx="2331417" cy="1458734"/>
              <a:chOff x="777683" y="2325930"/>
              <a:chExt cx="4018761" cy="1819724"/>
            </a:xfrm>
          </p:grpSpPr>
          <p:cxnSp>
            <p:nvCxnSpPr>
              <p:cNvPr id="137" name="直线连接符 136"/>
              <p:cNvCxnSpPr/>
              <p:nvPr/>
            </p:nvCxnSpPr>
            <p:spPr>
              <a:xfrm>
                <a:off x="777683" y="2325930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线连接符 137"/>
              <p:cNvCxnSpPr/>
              <p:nvPr/>
            </p:nvCxnSpPr>
            <p:spPr>
              <a:xfrm>
                <a:off x="777683" y="2780861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连接符 138"/>
              <p:cNvCxnSpPr/>
              <p:nvPr/>
            </p:nvCxnSpPr>
            <p:spPr>
              <a:xfrm>
                <a:off x="777683" y="3235792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线连接符 139"/>
              <p:cNvCxnSpPr/>
              <p:nvPr/>
            </p:nvCxnSpPr>
            <p:spPr>
              <a:xfrm>
                <a:off x="777683" y="3690723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线连接符 140"/>
              <p:cNvCxnSpPr/>
              <p:nvPr/>
            </p:nvCxnSpPr>
            <p:spPr>
              <a:xfrm>
                <a:off x="777683" y="4145654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文本框 134"/>
            <p:cNvSpPr txBox="1"/>
            <p:nvPr/>
          </p:nvSpPr>
          <p:spPr>
            <a:xfrm>
              <a:off x="1102555" y="1319802"/>
              <a:ext cx="2345590" cy="290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914400">
                <a:lnSpc>
                  <a:spcPct val="229000"/>
                </a:lnSpc>
                <a:defRPr/>
              </a:pPr>
              <a:endPara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42" name="组 141"/>
          <p:cNvGrpSpPr/>
          <p:nvPr/>
        </p:nvGrpSpPr>
        <p:grpSpPr>
          <a:xfrm rot="20354099">
            <a:off x="8524610" y="2653231"/>
            <a:ext cx="179594" cy="1145221"/>
            <a:chOff x="5013325" y="2014538"/>
            <a:chExt cx="463550" cy="29559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Freeform 51"/>
            <p:cNvSpPr>
              <a:spLocks/>
            </p:cNvSpPr>
            <p:nvPr/>
          </p:nvSpPr>
          <p:spPr bwMode="auto">
            <a:xfrm>
              <a:off x="5248275" y="2014538"/>
              <a:ext cx="228600" cy="60325"/>
            </a:xfrm>
            <a:custGeom>
              <a:avLst/>
              <a:gdLst>
                <a:gd name="T0" fmla="*/ 96 w 144"/>
                <a:gd name="T1" fmla="*/ 38 h 38"/>
                <a:gd name="T2" fmla="*/ 144 w 144"/>
                <a:gd name="T3" fmla="*/ 18 h 38"/>
                <a:gd name="T4" fmla="*/ 96 w 144"/>
                <a:gd name="T5" fmla="*/ 0 h 38"/>
                <a:gd name="T6" fmla="*/ 0 w 144"/>
                <a:gd name="T7" fmla="*/ 0 h 38"/>
                <a:gd name="T8" fmla="*/ 0 w 144"/>
                <a:gd name="T9" fmla="*/ 38 h 38"/>
                <a:gd name="T10" fmla="*/ 96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96" y="38"/>
                  </a:moveTo>
                  <a:lnTo>
                    <a:pt x="144" y="1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Freeform 52"/>
            <p:cNvSpPr>
              <a:spLocks/>
            </p:cNvSpPr>
            <p:nvPr/>
          </p:nvSpPr>
          <p:spPr bwMode="auto">
            <a:xfrm>
              <a:off x="5013325" y="2014538"/>
              <a:ext cx="228600" cy="60325"/>
            </a:xfrm>
            <a:custGeom>
              <a:avLst/>
              <a:gdLst>
                <a:gd name="T0" fmla="*/ 48 w 144"/>
                <a:gd name="T1" fmla="*/ 38 h 38"/>
                <a:gd name="T2" fmla="*/ 0 w 144"/>
                <a:gd name="T3" fmla="*/ 18 h 38"/>
                <a:gd name="T4" fmla="*/ 48 w 144"/>
                <a:gd name="T5" fmla="*/ 0 h 38"/>
                <a:gd name="T6" fmla="*/ 144 w 144"/>
                <a:gd name="T7" fmla="*/ 0 h 38"/>
                <a:gd name="T8" fmla="*/ 144 w 144"/>
                <a:gd name="T9" fmla="*/ 38 h 38"/>
                <a:gd name="T10" fmla="*/ 48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48" y="38"/>
                  </a:moveTo>
                  <a:lnTo>
                    <a:pt x="0" y="18"/>
                  </a:lnTo>
                  <a:lnTo>
                    <a:pt x="48" y="0"/>
                  </a:lnTo>
                  <a:lnTo>
                    <a:pt x="144" y="0"/>
                  </a:lnTo>
                  <a:lnTo>
                    <a:pt x="144" y="38"/>
                  </a:lnTo>
                  <a:lnTo>
                    <a:pt x="48" y="38"/>
                  </a:lnTo>
                  <a:close/>
                </a:path>
              </a:pathLst>
            </a:cu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Freeform 53"/>
            <p:cNvSpPr>
              <a:spLocks/>
            </p:cNvSpPr>
            <p:nvPr/>
          </p:nvSpPr>
          <p:spPr bwMode="auto">
            <a:xfrm>
              <a:off x="5127625" y="2014538"/>
              <a:ext cx="234950" cy="60325"/>
            </a:xfrm>
            <a:custGeom>
              <a:avLst/>
              <a:gdLst>
                <a:gd name="T0" fmla="*/ 38 w 148"/>
                <a:gd name="T1" fmla="*/ 38 h 38"/>
                <a:gd name="T2" fmla="*/ 0 w 148"/>
                <a:gd name="T3" fmla="*/ 18 h 38"/>
                <a:gd name="T4" fmla="*/ 38 w 148"/>
                <a:gd name="T5" fmla="*/ 0 h 38"/>
                <a:gd name="T6" fmla="*/ 112 w 148"/>
                <a:gd name="T7" fmla="*/ 0 h 38"/>
                <a:gd name="T8" fmla="*/ 148 w 148"/>
                <a:gd name="T9" fmla="*/ 18 h 38"/>
                <a:gd name="T10" fmla="*/ 112 w 148"/>
                <a:gd name="T11" fmla="*/ 38 h 38"/>
                <a:gd name="T12" fmla="*/ 38 w 148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8">
                  <a:moveTo>
                    <a:pt x="38" y="38"/>
                  </a:moveTo>
                  <a:lnTo>
                    <a:pt x="0" y="18"/>
                  </a:lnTo>
                  <a:lnTo>
                    <a:pt x="38" y="0"/>
                  </a:lnTo>
                  <a:lnTo>
                    <a:pt x="112" y="0"/>
                  </a:lnTo>
                  <a:lnTo>
                    <a:pt x="148" y="18"/>
                  </a:lnTo>
                  <a:lnTo>
                    <a:pt x="112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Rectangle 54"/>
            <p:cNvSpPr>
              <a:spLocks noChangeArrowheads="1"/>
            </p:cNvSpPr>
            <p:nvPr/>
          </p:nvSpPr>
          <p:spPr bwMode="auto">
            <a:xfrm>
              <a:off x="5013325" y="2043113"/>
              <a:ext cx="463550" cy="234950"/>
            </a:xfrm>
            <a:prstGeom prst="rect">
              <a:avLst/>
            </a:pr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Rectangle 55"/>
            <p:cNvSpPr>
              <a:spLocks noChangeArrowheads="1"/>
            </p:cNvSpPr>
            <p:nvPr/>
          </p:nvSpPr>
          <p:spPr bwMode="auto">
            <a:xfrm>
              <a:off x="5013325" y="2278063"/>
              <a:ext cx="463550" cy="273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Rectangle 56"/>
            <p:cNvSpPr>
              <a:spLocks noChangeArrowheads="1"/>
            </p:cNvSpPr>
            <p:nvPr/>
          </p:nvSpPr>
          <p:spPr bwMode="auto">
            <a:xfrm>
              <a:off x="5013325" y="2551113"/>
              <a:ext cx="463550" cy="1825625"/>
            </a:xfrm>
            <a:prstGeom prst="rect">
              <a:avLst/>
            </a:pr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Freeform 57"/>
            <p:cNvSpPr>
              <a:spLocks/>
            </p:cNvSpPr>
            <p:nvPr/>
          </p:nvSpPr>
          <p:spPr bwMode="auto">
            <a:xfrm>
              <a:off x="5013325" y="4376738"/>
              <a:ext cx="463550" cy="593725"/>
            </a:xfrm>
            <a:custGeom>
              <a:avLst/>
              <a:gdLst>
                <a:gd name="T0" fmla="*/ 0 w 292"/>
                <a:gd name="T1" fmla="*/ 0 h 374"/>
                <a:gd name="T2" fmla="*/ 146 w 292"/>
                <a:gd name="T3" fmla="*/ 374 h 374"/>
                <a:gd name="T4" fmla="*/ 292 w 292"/>
                <a:gd name="T5" fmla="*/ 0 h 374"/>
                <a:gd name="T6" fmla="*/ 0 w 292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374">
                  <a:moveTo>
                    <a:pt x="0" y="0"/>
                  </a:moveTo>
                  <a:lnTo>
                    <a:pt x="146" y="374"/>
                  </a:lnTo>
                  <a:lnTo>
                    <a:pt x="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Rectangle 58"/>
            <p:cNvSpPr>
              <a:spLocks noChangeArrowheads="1"/>
            </p:cNvSpPr>
            <p:nvPr/>
          </p:nvSpPr>
          <p:spPr bwMode="auto">
            <a:xfrm>
              <a:off x="5013325" y="2043113"/>
              <a:ext cx="114300" cy="234950"/>
            </a:xfrm>
            <a:prstGeom prst="rect">
              <a:avLst/>
            </a:pr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Rectangle 59"/>
            <p:cNvSpPr>
              <a:spLocks noChangeArrowheads="1"/>
            </p:cNvSpPr>
            <p:nvPr/>
          </p:nvSpPr>
          <p:spPr bwMode="auto">
            <a:xfrm>
              <a:off x="5362575" y="2043113"/>
              <a:ext cx="114300" cy="234950"/>
            </a:xfrm>
            <a:prstGeom prst="rect">
              <a:avLst/>
            </a:pr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Rectangle 60"/>
            <p:cNvSpPr>
              <a:spLocks noChangeArrowheads="1"/>
            </p:cNvSpPr>
            <p:nvPr/>
          </p:nvSpPr>
          <p:spPr bwMode="auto">
            <a:xfrm>
              <a:off x="5013325" y="2278063"/>
              <a:ext cx="114300" cy="27305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Rectangle 61"/>
            <p:cNvSpPr>
              <a:spLocks noChangeArrowheads="1"/>
            </p:cNvSpPr>
            <p:nvPr/>
          </p:nvSpPr>
          <p:spPr bwMode="auto">
            <a:xfrm>
              <a:off x="5362575" y="2278063"/>
              <a:ext cx="114300" cy="273050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Rectangle 62"/>
            <p:cNvSpPr>
              <a:spLocks noChangeArrowheads="1"/>
            </p:cNvSpPr>
            <p:nvPr/>
          </p:nvSpPr>
          <p:spPr bwMode="auto">
            <a:xfrm>
              <a:off x="5013325" y="2551113"/>
              <a:ext cx="114300" cy="1825625"/>
            </a:xfrm>
            <a:prstGeom prst="rect">
              <a:avLst/>
            </a:pr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Rectangle 63"/>
            <p:cNvSpPr>
              <a:spLocks noChangeArrowheads="1"/>
            </p:cNvSpPr>
            <p:nvPr/>
          </p:nvSpPr>
          <p:spPr bwMode="auto">
            <a:xfrm>
              <a:off x="5362575" y="2551113"/>
              <a:ext cx="114300" cy="1825625"/>
            </a:xfrm>
            <a:prstGeom prst="rect">
              <a:avLst/>
            </a:pr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Freeform 64"/>
            <p:cNvSpPr>
              <a:spLocks/>
            </p:cNvSpPr>
            <p:nvPr/>
          </p:nvSpPr>
          <p:spPr bwMode="auto">
            <a:xfrm>
              <a:off x="5013325" y="4376738"/>
              <a:ext cx="231775" cy="593725"/>
            </a:xfrm>
            <a:custGeom>
              <a:avLst/>
              <a:gdLst>
                <a:gd name="T0" fmla="*/ 0 w 146"/>
                <a:gd name="T1" fmla="*/ 0 h 374"/>
                <a:gd name="T2" fmla="*/ 146 w 146"/>
                <a:gd name="T3" fmla="*/ 374 h 374"/>
                <a:gd name="T4" fmla="*/ 72 w 146"/>
                <a:gd name="T5" fmla="*/ 0 h 374"/>
                <a:gd name="T6" fmla="*/ 0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0" y="0"/>
                  </a:moveTo>
                  <a:lnTo>
                    <a:pt x="146" y="37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A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Freeform 65"/>
            <p:cNvSpPr>
              <a:spLocks/>
            </p:cNvSpPr>
            <p:nvPr/>
          </p:nvSpPr>
          <p:spPr bwMode="auto">
            <a:xfrm>
              <a:off x="5127625" y="4376738"/>
              <a:ext cx="234950" cy="152400"/>
            </a:xfrm>
            <a:custGeom>
              <a:avLst/>
              <a:gdLst>
                <a:gd name="T0" fmla="*/ 0 w 148"/>
                <a:gd name="T1" fmla="*/ 0 h 96"/>
                <a:gd name="T2" fmla="*/ 0 w 148"/>
                <a:gd name="T3" fmla="*/ 0 h 96"/>
                <a:gd name="T4" fmla="*/ 8 w 148"/>
                <a:gd name="T5" fmla="*/ 16 h 96"/>
                <a:gd name="T6" fmla="*/ 28 w 148"/>
                <a:gd name="T7" fmla="*/ 48 h 96"/>
                <a:gd name="T8" fmla="*/ 40 w 148"/>
                <a:gd name="T9" fmla="*/ 66 h 96"/>
                <a:gd name="T10" fmla="*/ 52 w 148"/>
                <a:gd name="T11" fmla="*/ 82 h 96"/>
                <a:gd name="T12" fmla="*/ 64 w 148"/>
                <a:gd name="T13" fmla="*/ 92 h 96"/>
                <a:gd name="T14" fmla="*/ 70 w 148"/>
                <a:gd name="T15" fmla="*/ 96 h 96"/>
                <a:gd name="T16" fmla="*/ 74 w 148"/>
                <a:gd name="T17" fmla="*/ 96 h 96"/>
                <a:gd name="T18" fmla="*/ 74 w 148"/>
                <a:gd name="T19" fmla="*/ 96 h 96"/>
                <a:gd name="T20" fmla="*/ 78 w 148"/>
                <a:gd name="T21" fmla="*/ 96 h 96"/>
                <a:gd name="T22" fmla="*/ 84 w 148"/>
                <a:gd name="T23" fmla="*/ 92 h 96"/>
                <a:gd name="T24" fmla="*/ 96 w 148"/>
                <a:gd name="T25" fmla="*/ 82 h 96"/>
                <a:gd name="T26" fmla="*/ 108 w 148"/>
                <a:gd name="T27" fmla="*/ 66 h 96"/>
                <a:gd name="T28" fmla="*/ 120 w 148"/>
                <a:gd name="T29" fmla="*/ 48 h 96"/>
                <a:gd name="T30" fmla="*/ 140 w 148"/>
                <a:gd name="T31" fmla="*/ 16 h 96"/>
                <a:gd name="T32" fmla="*/ 148 w 148"/>
                <a:gd name="T33" fmla="*/ 0 h 96"/>
                <a:gd name="T34" fmla="*/ 0 w 148"/>
                <a:gd name="T3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96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28" y="48"/>
                  </a:lnTo>
                  <a:lnTo>
                    <a:pt x="40" y="66"/>
                  </a:lnTo>
                  <a:lnTo>
                    <a:pt x="52" y="82"/>
                  </a:lnTo>
                  <a:lnTo>
                    <a:pt x="64" y="92"/>
                  </a:lnTo>
                  <a:lnTo>
                    <a:pt x="70" y="96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8" y="96"/>
                  </a:lnTo>
                  <a:lnTo>
                    <a:pt x="84" y="92"/>
                  </a:lnTo>
                  <a:lnTo>
                    <a:pt x="96" y="82"/>
                  </a:lnTo>
                  <a:lnTo>
                    <a:pt x="108" y="66"/>
                  </a:lnTo>
                  <a:lnTo>
                    <a:pt x="120" y="48"/>
                  </a:lnTo>
                  <a:lnTo>
                    <a:pt x="140" y="16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8" name="Freeform 66"/>
            <p:cNvSpPr>
              <a:spLocks/>
            </p:cNvSpPr>
            <p:nvPr/>
          </p:nvSpPr>
          <p:spPr bwMode="auto">
            <a:xfrm>
              <a:off x="5013325" y="4376738"/>
              <a:ext cx="114300" cy="111125"/>
            </a:xfrm>
            <a:custGeom>
              <a:avLst/>
              <a:gdLst>
                <a:gd name="T0" fmla="*/ 72 w 72"/>
                <a:gd name="T1" fmla="*/ 0 h 70"/>
                <a:gd name="T2" fmla="*/ 72 w 72"/>
                <a:gd name="T3" fmla="*/ 0 h 70"/>
                <a:gd name="T4" fmla="*/ 54 w 72"/>
                <a:gd name="T5" fmla="*/ 34 h 70"/>
                <a:gd name="T6" fmla="*/ 38 w 72"/>
                <a:gd name="T7" fmla="*/ 58 h 70"/>
                <a:gd name="T8" fmla="*/ 30 w 72"/>
                <a:gd name="T9" fmla="*/ 66 h 70"/>
                <a:gd name="T10" fmla="*/ 24 w 72"/>
                <a:gd name="T11" fmla="*/ 70 h 70"/>
                <a:gd name="T12" fmla="*/ 24 w 72"/>
                <a:gd name="T13" fmla="*/ 70 h 70"/>
                <a:gd name="T14" fmla="*/ 22 w 72"/>
                <a:gd name="T15" fmla="*/ 68 h 70"/>
                <a:gd name="T16" fmla="*/ 20 w 72"/>
                <a:gd name="T17" fmla="*/ 66 h 70"/>
                <a:gd name="T18" fmla="*/ 16 w 72"/>
                <a:gd name="T19" fmla="*/ 58 h 70"/>
                <a:gd name="T20" fmla="*/ 8 w 72"/>
                <a:gd name="T21" fmla="*/ 34 h 70"/>
                <a:gd name="T22" fmla="*/ 0 w 72"/>
                <a:gd name="T23" fmla="*/ 0 h 70"/>
                <a:gd name="T24" fmla="*/ 72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lnTo>
                    <a:pt x="72" y="0"/>
                  </a:lnTo>
                  <a:lnTo>
                    <a:pt x="54" y="34"/>
                  </a:lnTo>
                  <a:lnTo>
                    <a:pt x="38" y="58"/>
                  </a:lnTo>
                  <a:lnTo>
                    <a:pt x="30" y="6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8" y="34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Freeform 67"/>
            <p:cNvSpPr>
              <a:spLocks/>
            </p:cNvSpPr>
            <p:nvPr/>
          </p:nvSpPr>
          <p:spPr bwMode="auto">
            <a:xfrm>
              <a:off x="5245100" y="4376738"/>
              <a:ext cx="231775" cy="593725"/>
            </a:xfrm>
            <a:custGeom>
              <a:avLst/>
              <a:gdLst>
                <a:gd name="T0" fmla="*/ 146 w 146"/>
                <a:gd name="T1" fmla="*/ 0 h 374"/>
                <a:gd name="T2" fmla="*/ 0 w 146"/>
                <a:gd name="T3" fmla="*/ 374 h 374"/>
                <a:gd name="T4" fmla="*/ 74 w 146"/>
                <a:gd name="T5" fmla="*/ 0 h 374"/>
                <a:gd name="T6" fmla="*/ 146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146" y="0"/>
                  </a:moveTo>
                  <a:lnTo>
                    <a:pt x="0" y="374"/>
                  </a:lnTo>
                  <a:lnTo>
                    <a:pt x="74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98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" name="Freeform 68"/>
            <p:cNvSpPr>
              <a:spLocks/>
            </p:cNvSpPr>
            <p:nvPr/>
          </p:nvSpPr>
          <p:spPr bwMode="auto">
            <a:xfrm>
              <a:off x="5362575" y="4376738"/>
              <a:ext cx="114300" cy="111125"/>
            </a:xfrm>
            <a:custGeom>
              <a:avLst/>
              <a:gdLst>
                <a:gd name="T0" fmla="*/ 0 w 72"/>
                <a:gd name="T1" fmla="*/ 0 h 70"/>
                <a:gd name="T2" fmla="*/ 0 w 72"/>
                <a:gd name="T3" fmla="*/ 0 h 70"/>
                <a:gd name="T4" fmla="*/ 20 w 72"/>
                <a:gd name="T5" fmla="*/ 34 h 70"/>
                <a:gd name="T6" fmla="*/ 34 w 72"/>
                <a:gd name="T7" fmla="*/ 58 h 70"/>
                <a:gd name="T8" fmla="*/ 42 w 72"/>
                <a:gd name="T9" fmla="*/ 66 h 70"/>
                <a:gd name="T10" fmla="*/ 48 w 72"/>
                <a:gd name="T11" fmla="*/ 70 h 70"/>
                <a:gd name="T12" fmla="*/ 48 w 72"/>
                <a:gd name="T13" fmla="*/ 70 h 70"/>
                <a:gd name="T14" fmla="*/ 50 w 72"/>
                <a:gd name="T15" fmla="*/ 68 h 70"/>
                <a:gd name="T16" fmla="*/ 52 w 72"/>
                <a:gd name="T17" fmla="*/ 66 h 70"/>
                <a:gd name="T18" fmla="*/ 56 w 72"/>
                <a:gd name="T19" fmla="*/ 58 h 70"/>
                <a:gd name="T20" fmla="*/ 64 w 72"/>
                <a:gd name="T21" fmla="*/ 34 h 70"/>
                <a:gd name="T22" fmla="*/ 72 w 72"/>
                <a:gd name="T23" fmla="*/ 0 h 70"/>
                <a:gd name="T24" fmla="*/ 0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0" y="0"/>
                  </a:moveTo>
                  <a:lnTo>
                    <a:pt x="0" y="0"/>
                  </a:lnTo>
                  <a:lnTo>
                    <a:pt x="20" y="34"/>
                  </a:lnTo>
                  <a:lnTo>
                    <a:pt x="34" y="58"/>
                  </a:lnTo>
                  <a:lnTo>
                    <a:pt x="42" y="66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0" y="68"/>
                  </a:lnTo>
                  <a:lnTo>
                    <a:pt x="52" y="66"/>
                  </a:lnTo>
                  <a:lnTo>
                    <a:pt x="56" y="58"/>
                  </a:lnTo>
                  <a:lnTo>
                    <a:pt x="64" y="3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Freeform 69"/>
            <p:cNvSpPr>
              <a:spLocks/>
            </p:cNvSpPr>
            <p:nvPr/>
          </p:nvSpPr>
          <p:spPr bwMode="auto">
            <a:xfrm>
              <a:off x="5172075" y="4745038"/>
              <a:ext cx="142875" cy="225425"/>
            </a:xfrm>
            <a:custGeom>
              <a:avLst/>
              <a:gdLst>
                <a:gd name="T0" fmla="*/ 2 w 90"/>
                <a:gd name="T1" fmla="*/ 32 h 142"/>
                <a:gd name="T2" fmla="*/ 46 w 90"/>
                <a:gd name="T3" fmla="*/ 142 h 142"/>
                <a:gd name="T4" fmla="*/ 90 w 90"/>
                <a:gd name="T5" fmla="*/ 32 h 142"/>
                <a:gd name="T6" fmla="*/ 90 w 90"/>
                <a:gd name="T7" fmla="*/ 32 h 142"/>
                <a:gd name="T8" fmla="*/ 88 w 90"/>
                <a:gd name="T9" fmla="*/ 28 h 142"/>
                <a:gd name="T10" fmla="*/ 86 w 90"/>
                <a:gd name="T11" fmla="*/ 20 h 142"/>
                <a:gd name="T12" fmla="*/ 84 w 90"/>
                <a:gd name="T13" fmla="*/ 18 h 142"/>
                <a:gd name="T14" fmla="*/ 80 w 90"/>
                <a:gd name="T15" fmla="*/ 16 h 142"/>
                <a:gd name="T16" fmla="*/ 76 w 90"/>
                <a:gd name="T17" fmla="*/ 16 h 142"/>
                <a:gd name="T18" fmla="*/ 70 w 90"/>
                <a:gd name="T19" fmla="*/ 18 h 142"/>
                <a:gd name="T20" fmla="*/ 70 w 90"/>
                <a:gd name="T21" fmla="*/ 18 h 142"/>
                <a:gd name="T22" fmla="*/ 64 w 90"/>
                <a:gd name="T23" fmla="*/ 24 h 142"/>
                <a:gd name="T24" fmla="*/ 62 w 90"/>
                <a:gd name="T25" fmla="*/ 30 h 142"/>
                <a:gd name="T26" fmla="*/ 56 w 90"/>
                <a:gd name="T27" fmla="*/ 40 h 142"/>
                <a:gd name="T28" fmla="*/ 52 w 90"/>
                <a:gd name="T29" fmla="*/ 48 h 142"/>
                <a:gd name="T30" fmla="*/ 50 w 90"/>
                <a:gd name="T31" fmla="*/ 50 h 142"/>
                <a:gd name="T32" fmla="*/ 46 w 90"/>
                <a:gd name="T33" fmla="*/ 50 h 142"/>
                <a:gd name="T34" fmla="*/ 46 w 90"/>
                <a:gd name="T35" fmla="*/ 50 h 142"/>
                <a:gd name="T36" fmla="*/ 42 w 90"/>
                <a:gd name="T37" fmla="*/ 48 h 142"/>
                <a:gd name="T38" fmla="*/ 38 w 90"/>
                <a:gd name="T39" fmla="*/ 42 h 142"/>
                <a:gd name="T40" fmla="*/ 32 w 90"/>
                <a:gd name="T41" fmla="*/ 24 h 142"/>
                <a:gd name="T42" fmla="*/ 28 w 90"/>
                <a:gd name="T43" fmla="*/ 14 h 142"/>
                <a:gd name="T44" fmla="*/ 22 w 90"/>
                <a:gd name="T45" fmla="*/ 6 h 142"/>
                <a:gd name="T46" fmla="*/ 18 w 90"/>
                <a:gd name="T47" fmla="*/ 2 h 142"/>
                <a:gd name="T48" fmla="*/ 14 w 90"/>
                <a:gd name="T49" fmla="*/ 0 h 142"/>
                <a:gd name="T50" fmla="*/ 12 w 90"/>
                <a:gd name="T51" fmla="*/ 0 h 142"/>
                <a:gd name="T52" fmla="*/ 12 w 90"/>
                <a:gd name="T53" fmla="*/ 0 h 142"/>
                <a:gd name="T54" fmla="*/ 6 w 90"/>
                <a:gd name="T55" fmla="*/ 2 h 142"/>
                <a:gd name="T56" fmla="*/ 2 w 90"/>
                <a:gd name="T57" fmla="*/ 6 h 142"/>
                <a:gd name="T58" fmla="*/ 0 w 90"/>
                <a:gd name="T59" fmla="*/ 10 h 142"/>
                <a:gd name="T60" fmla="*/ 0 w 90"/>
                <a:gd name="T61" fmla="*/ 16 h 142"/>
                <a:gd name="T62" fmla="*/ 2 w 90"/>
                <a:gd name="T63" fmla="*/ 26 h 142"/>
                <a:gd name="T64" fmla="*/ 2 w 90"/>
                <a:gd name="T65" fmla="*/ 32 h 142"/>
                <a:gd name="T66" fmla="*/ 2 w 90"/>
                <a:gd name="T67" fmla="*/ 3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142">
                  <a:moveTo>
                    <a:pt x="2" y="32"/>
                  </a:moveTo>
                  <a:lnTo>
                    <a:pt x="46" y="142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88" y="28"/>
                  </a:lnTo>
                  <a:lnTo>
                    <a:pt x="86" y="20"/>
                  </a:lnTo>
                  <a:lnTo>
                    <a:pt x="84" y="18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40"/>
                  </a:lnTo>
                  <a:lnTo>
                    <a:pt x="52" y="48"/>
                  </a:lnTo>
                  <a:lnTo>
                    <a:pt x="50" y="50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2" y="48"/>
                  </a:lnTo>
                  <a:lnTo>
                    <a:pt x="38" y="42"/>
                  </a:lnTo>
                  <a:lnTo>
                    <a:pt x="32" y="24"/>
                  </a:lnTo>
                  <a:lnTo>
                    <a:pt x="28" y="14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101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2" name="组 61"/>
          <p:cNvGrpSpPr/>
          <p:nvPr/>
        </p:nvGrpSpPr>
        <p:grpSpPr>
          <a:xfrm rot="15540174">
            <a:off x="4434517" y="2554795"/>
            <a:ext cx="179594" cy="1145221"/>
            <a:chOff x="5013325" y="2014538"/>
            <a:chExt cx="463550" cy="29559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3" name="Freeform 51"/>
            <p:cNvSpPr>
              <a:spLocks/>
            </p:cNvSpPr>
            <p:nvPr/>
          </p:nvSpPr>
          <p:spPr bwMode="auto">
            <a:xfrm>
              <a:off x="5248275" y="2014538"/>
              <a:ext cx="228600" cy="60325"/>
            </a:xfrm>
            <a:custGeom>
              <a:avLst/>
              <a:gdLst>
                <a:gd name="T0" fmla="*/ 96 w 144"/>
                <a:gd name="T1" fmla="*/ 38 h 38"/>
                <a:gd name="T2" fmla="*/ 144 w 144"/>
                <a:gd name="T3" fmla="*/ 18 h 38"/>
                <a:gd name="T4" fmla="*/ 96 w 144"/>
                <a:gd name="T5" fmla="*/ 0 h 38"/>
                <a:gd name="T6" fmla="*/ 0 w 144"/>
                <a:gd name="T7" fmla="*/ 0 h 38"/>
                <a:gd name="T8" fmla="*/ 0 w 144"/>
                <a:gd name="T9" fmla="*/ 38 h 38"/>
                <a:gd name="T10" fmla="*/ 96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96" y="38"/>
                  </a:moveTo>
                  <a:lnTo>
                    <a:pt x="144" y="1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52"/>
            <p:cNvSpPr>
              <a:spLocks/>
            </p:cNvSpPr>
            <p:nvPr/>
          </p:nvSpPr>
          <p:spPr bwMode="auto">
            <a:xfrm>
              <a:off x="5013325" y="2014538"/>
              <a:ext cx="228600" cy="60325"/>
            </a:xfrm>
            <a:custGeom>
              <a:avLst/>
              <a:gdLst>
                <a:gd name="T0" fmla="*/ 48 w 144"/>
                <a:gd name="T1" fmla="*/ 38 h 38"/>
                <a:gd name="T2" fmla="*/ 0 w 144"/>
                <a:gd name="T3" fmla="*/ 18 h 38"/>
                <a:gd name="T4" fmla="*/ 48 w 144"/>
                <a:gd name="T5" fmla="*/ 0 h 38"/>
                <a:gd name="T6" fmla="*/ 144 w 144"/>
                <a:gd name="T7" fmla="*/ 0 h 38"/>
                <a:gd name="T8" fmla="*/ 144 w 144"/>
                <a:gd name="T9" fmla="*/ 38 h 38"/>
                <a:gd name="T10" fmla="*/ 48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48" y="38"/>
                  </a:moveTo>
                  <a:lnTo>
                    <a:pt x="0" y="18"/>
                  </a:lnTo>
                  <a:lnTo>
                    <a:pt x="48" y="0"/>
                  </a:lnTo>
                  <a:lnTo>
                    <a:pt x="144" y="0"/>
                  </a:lnTo>
                  <a:lnTo>
                    <a:pt x="144" y="38"/>
                  </a:lnTo>
                  <a:lnTo>
                    <a:pt x="48" y="38"/>
                  </a:lnTo>
                  <a:close/>
                </a:path>
              </a:pathLst>
            </a:cu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53"/>
            <p:cNvSpPr>
              <a:spLocks/>
            </p:cNvSpPr>
            <p:nvPr/>
          </p:nvSpPr>
          <p:spPr bwMode="auto">
            <a:xfrm>
              <a:off x="5127625" y="2014538"/>
              <a:ext cx="234950" cy="60325"/>
            </a:xfrm>
            <a:custGeom>
              <a:avLst/>
              <a:gdLst>
                <a:gd name="T0" fmla="*/ 38 w 148"/>
                <a:gd name="T1" fmla="*/ 38 h 38"/>
                <a:gd name="T2" fmla="*/ 0 w 148"/>
                <a:gd name="T3" fmla="*/ 18 h 38"/>
                <a:gd name="T4" fmla="*/ 38 w 148"/>
                <a:gd name="T5" fmla="*/ 0 h 38"/>
                <a:gd name="T6" fmla="*/ 112 w 148"/>
                <a:gd name="T7" fmla="*/ 0 h 38"/>
                <a:gd name="T8" fmla="*/ 148 w 148"/>
                <a:gd name="T9" fmla="*/ 18 h 38"/>
                <a:gd name="T10" fmla="*/ 112 w 148"/>
                <a:gd name="T11" fmla="*/ 38 h 38"/>
                <a:gd name="T12" fmla="*/ 38 w 148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8">
                  <a:moveTo>
                    <a:pt x="38" y="38"/>
                  </a:moveTo>
                  <a:lnTo>
                    <a:pt x="0" y="18"/>
                  </a:lnTo>
                  <a:lnTo>
                    <a:pt x="38" y="0"/>
                  </a:lnTo>
                  <a:lnTo>
                    <a:pt x="112" y="0"/>
                  </a:lnTo>
                  <a:lnTo>
                    <a:pt x="148" y="18"/>
                  </a:lnTo>
                  <a:lnTo>
                    <a:pt x="112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Rectangle 54"/>
            <p:cNvSpPr>
              <a:spLocks noChangeArrowheads="1"/>
            </p:cNvSpPr>
            <p:nvPr/>
          </p:nvSpPr>
          <p:spPr bwMode="auto">
            <a:xfrm>
              <a:off x="5013325" y="2043113"/>
              <a:ext cx="463550" cy="234950"/>
            </a:xfrm>
            <a:prstGeom prst="rect">
              <a:avLst/>
            </a:pr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Rectangle 55"/>
            <p:cNvSpPr>
              <a:spLocks noChangeArrowheads="1"/>
            </p:cNvSpPr>
            <p:nvPr/>
          </p:nvSpPr>
          <p:spPr bwMode="auto">
            <a:xfrm>
              <a:off x="5013325" y="2278063"/>
              <a:ext cx="463550" cy="273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Rectangle 56"/>
            <p:cNvSpPr>
              <a:spLocks noChangeArrowheads="1"/>
            </p:cNvSpPr>
            <p:nvPr/>
          </p:nvSpPr>
          <p:spPr bwMode="auto">
            <a:xfrm>
              <a:off x="5013325" y="2551113"/>
              <a:ext cx="463550" cy="1825625"/>
            </a:xfrm>
            <a:prstGeom prst="rect">
              <a:avLst/>
            </a:pr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57"/>
            <p:cNvSpPr>
              <a:spLocks/>
            </p:cNvSpPr>
            <p:nvPr/>
          </p:nvSpPr>
          <p:spPr bwMode="auto">
            <a:xfrm>
              <a:off x="5013325" y="4376738"/>
              <a:ext cx="463550" cy="593725"/>
            </a:xfrm>
            <a:custGeom>
              <a:avLst/>
              <a:gdLst>
                <a:gd name="T0" fmla="*/ 0 w 292"/>
                <a:gd name="T1" fmla="*/ 0 h 374"/>
                <a:gd name="T2" fmla="*/ 146 w 292"/>
                <a:gd name="T3" fmla="*/ 374 h 374"/>
                <a:gd name="T4" fmla="*/ 292 w 292"/>
                <a:gd name="T5" fmla="*/ 0 h 374"/>
                <a:gd name="T6" fmla="*/ 0 w 292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374">
                  <a:moveTo>
                    <a:pt x="0" y="0"/>
                  </a:moveTo>
                  <a:lnTo>
                    <a:pt x="146" y="374"/>
                  </a:lnTo>
                  <a:lnTo>
                    <a:pt x="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Rectangle 58"/>
            <p:cNvSpPr>
              <a:spLocks noChangeArrowheads="1"/>
            </p:cNvSpPr>
            <p:nvPr/>
          </p:nvSpPr>
          <p:spPr bwMode="auto">
            <a:xfrm>
              <a:off x="5013325" y="2043113"/>
              <a:ext cx="114300" cy="234950"/>
            </a:xfrm>
            <a:prstGeom prst="rect">
              <a:avLst/>
            </a:pr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Rectangle 59"/>
            <p:cNvSpPr>
              <a:spLocks noChangeArrowheads="1"/>
            </p:cNvSpPr>
            <p:nvPr/>
          </p:nvSpPr>
          <p:spPr bwMode="auto">
            <a:xfrm>
              <a:off x="5362575" y="2043113"/>
              <a:ext cx="114300" cy="234950"/>
            </a:xfrm>
            <a:prstGeom prst="rect">
              <a:avLst/>
            </a:pr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Rectangle 60"/>
            <p:cNvSpPr>
              <a:spLocks noChangeArrowheads="1"/>
            </p:cNvSpPr>
            <p:nvPr/>
          </p:nvSpPr>
          <p:spPr bwMode="auto">
            <a:xfrm>
              <a:off x="5013325" y="2278063"/>
              <a:ext cx="114300" cy="27305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Rectangle 61"/>
            <p:cNvSpPr>
              <a:spLocks noChangeArrowheads="1"/>
            </p:cNvSpPr>
            <p:nvPr/>
          </p:nvSpPr>
          <p:spPr bwMode="auto">
            <a:xfrm>
              <a:off x="5362575" y="2278063"/>
              <a:ext cx="114300" cy="273050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Rectangle 62"/>
            <p:cNvSpPr>
              <a:spLocks noChangeArrowheads="1"/>
            </p:cNvSpPr>
            <p:nvPr/>
          </p:nvSpPr>
          <p:spPr bwMode="auto">
            <a:xfrm>
              <a:off x="5013325" y="2551113"/>
              <a:ext cx="114300" cy="1825625"/>
            </a:xfrm>
            <a:prstGeom prst="rect">
              <a:avLst/>
            </a:pr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Rectangle 63"/>
            <p:cNvSpPr>
              <a:spLocks noChangeArrowheads="1"/>
            </p:cNvSpPr>
            <p:nvPr/>
          </p:nvSpPr>
          <p:spPr bwMode="auto">
            <a:xfrm>
              <a:off x="5362575" y="2551113"/>
              <a:ext cx="114300" cy="1825625"/>
            </a:xfrm>
            <a:prstGeom prst="rect">
              <a:avLst/>
            </a:pr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64"/>
            <p:cNvSpPr>
              <a:spLocks/>
            </p:cNvSpPr>
            <p:nvPr/>
          </p:nvSpPr>
          <p:spPr bwMode="auto">
            <a:xfrm>
              <a:off x="5013325" y="4376738"/>
              <a:ext cx="231775" cy="593725"/>
            </a:xfrm>
            <a:custGeom>
              <a:avLst/>
              <a:gdLst>
                <a:gd name="T0" fmla="*/ 0 w 146"/>
                <a:gd name="T1" fmla="*/ 0 h 374"/>
                <a:gd name="T2" fmla="*/ 146 w 146"/>
                <a:gd name="T3" fmla="*/ 374 h 374"/>
                <a:gd name="T4" fmla="*/ 72 w 146"/>
                <a:gd name="T5" fmla="*/ 0 h 374"/>
                <a:gd name="T6" fmla="*/ 0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0" y="0"/>
                  </a:moveTo>
                  <a:lnTo>
                    <a:pt x="146" y="37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A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65"/>
            <p:cNvSpPr>
              <a:spLocks/>
            </p:cNvSpPr>
            <p:nvPr/>
          </p:nvSpPr>
          <p:spPr bwMode="auto">
            <a:xfrm>
              <a:off x="5127625" y="4376738"/>
              <a:ext cx="234950" cy="152400"/>
            </a:xfrm>
            <a:custGeom>
              <a:avLst/>
              <a:gdLst>
                <a:gd name="T0" fmla="*/ 0 w 148"/>
                <a:gd name="T1" fmla="*/ 0 h 96"/>
                <a:gd name="T2" fmla="*/ 0 w 148"/>
                <a:gd name="T3" fmla="*/ 0 h 96"/>
                <a:gd name="T4" fmla="*/ 8 w 148"/>
                <a:gd name="T5" fmla="*/ 16 h 96"/>
                <a:gd name="T6" fmla="*/ 28 w 148"/>
                <a:gd name="T7" fmla="*/ 48 h 96"/>
                <a:gd name="T8" fmla="*/ 40 w 148"/>
                <a:gd name="T9" fmla="*/ 66 h 96"/>
                <a:gd name="T10" fmla="*/ 52 w 148"/>
                <a:gd name="T11" fmla="*/ 82 h 96"/>
                <a:gd name="T12" fmla="*/ 64 w 148"/>
                <a:gd name="T13" fmla="*/ 92 h 96"/>
                <a:gd name="T14" fmla="*/ 70 w 148"/>
                <a:gd name="T15" fmla="*/ 96 h 96"/>
                <a:gd name="T16" fmla="*/ 74 w 148"/>
                <a:gd name="T17" fmla="*/ 96 h 96"/>
                <a:gd name="T18" fmla="*/ 74 w 148"/>
                <a:gd name="T19" fmla="*/ 96 h 96"/>
                <a:gd name="T20" fmla="*/ 78 w 148"/>
                <a:gd name="T21" fmla="*/ 96 h 96"/>
                <a:gd name="T22" fmla="*/ 84 w 148"/>
                <a:gd name="T23" fmla="*/ 92 h 96"/>
                <a:gd name="T24" fmla="*/ 96 w 148"/>
                <a:gd name="T25" fmla="*/ 82 h 96"/>
                <a:gd name="T26" fmla="*/ 108 w 148"/>
                <a:gd name="T27" fmla="*/ 66 h 96"/>
                <a:gd name="T28" fmla="*/ 120 w 148"/>
                <a:gd name="T29" fmla="*/ 48 h 96"/>
                <a:gd name="T30" fmla="*/ 140 w 148"/>
                <a:gd name="T31" fmla="*/ 16 h 96"/>
                <a:gd name="T32" fmla="*/ 148 w 148"/>
                <a:gd name="T33" fmla="*/ 0 h 96"/>
                <a:gd name="T34" fmla="*/ 0 w 148"/>
                <a:gd name="T3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96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28" y="48"/>
                  </a:lnTo>
                  <a:lnTo>
                    <a:pt x="40" y="66"/>
                  </a:lnTo>
                  <a:lnTo>
                    <a:pt x="52" y="82"/>
                  </a:lnTo>
                  <a:lnTo>
                    <a:pt x="64" y="92"/>
                  </a:lnTo>
                  <a:lnTo>
                    <a:pt x="70" y="96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8" y="96"/>
                  </a:lnTo>
                  <a:lnTo>
                    <a:pt x="84" y="92"/>
                  </a:lnTo>
                  <a:lnTo>
                    <a:pt x="96" y="82"/>
                  </a:lnTo>
                  <a:lnTo>
                    <a:pt x="108" y="66"/>
                  </a:lnTo>
                  <a:lnTo>
                    <a:pt x="120" y="48"/>
                  </a:lnTo>
                  <a:lnTo>
                    <a:pt x="140" y="16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66"/>
            <p:cNvSpPr>
              <a:spLocks/>
            </p:cNvSpPr>
            <p:nvPr/>
          </p:nvSpPr>
          <p:spPr bwMode="auto">
            <a:xfrm>
              <a:off x="5013325" y="4376738"/>
              <a:ext cx="114300" cy="111125"/>
            </a:xfrm>
            <a:custGeom>
              <a:avLst/>
              <a:gdLst>
                <a:gd name="T0" fmla="*/ 72 w 72"/>
                <a:gd name="T1" fmla="*/ 0 h 70"/>
                <a:gd name="T2" fmla="*/ 72 w 72"/>
                <a:gd name="T3" fmla="*/ 0 h 70"/>
                <a:gd name="T4" fmla="*/ 54 w 72"/>
                <a:gd name="T5" fmla="*/ 34 h 70"/>
                <a:gd name="T6" fmla="*/ 38 w 72"/>
                <a:gd name="T7" fmla="*/ 58 h 70"/>
                <a:gd name="T8" fmla="*/ 30 w 72"/>
                <a:gd name="T9" fmla="*/ 66 h 70"/>
                <a:gd name="T10" fmla="*/ 24 w 72"/>
                <a:gd name="T11" fmla="*/ 70 h 70"/>
                <a:gd name="T12" fmla="*/ 24 w 72"/>
                <a:gd name="T13" fmla="*/ 70 h 70"/>
                <a:gd name="T14" fmla="*/ 22 w 72"/>
                <a:gd name="T15" fmla="*/ 68 h 70"/>
                <a:gd name="T16" fmla="*/ 20 w 72"/>
                <a:gd name="T17" fmla="*/ 66 h 70"/>
                <a:gd name="T18" fmla="*/ 16 w 72"/>
                <a:gd name="T19" fmla="*/ 58 h 70"/>
                <a:gd name="T20" fmla="*/ 8 w 72"/>
                <a:gd name="T21" fmla="*/ 34 h 70"/>
                <a:gd name="T22" fmla="*/ 0 w 72"/>
                <a:gd name="T23" fmla="*/ 0 h 70"/>
                <a:gd name="T24" fmla="*/ 72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lnTo>
                    <a:pt x="72" y="0"/>
                  </a:lnTo>
                  <a:lnTo>
                    <a:pt x="54" y="34"/>
                  </a:lnTo>
                  <a:lnTo>
                    <a:pt x="38" y="58"/>
                  </a:lnTo>
                  <a:lnTo>
                    <a:pt x="30" y="6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8" y="34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67"/>
            <p:cNvSpPr>
              <a:spLocks/>
            </p:cNvSpPr>
            <p:nvPr/>
          </p:nvSpPr>
          <p:spPr bwMode="auto">
            <a:xfrm>
              <a:off x="5245100" y="4376738"/>
              <a:ext cx="231775" cy="593725"/>
            </a:xfrm>
            <a:custGeom>
              <a:avLst/>
              <a:gdLst>
                <a:gd name="T0" fmla="*/ 146 w 146"/>
                <a:gd name="T1" fmla="*/ 0 h 374"/>
                <a:gd name="T2" fmla="*/ 0 w 146"/>
                <a:gd name="T3" fmla="*/ 374 h 374"/>
                <a:gd name="T4" fmla="*/ 74 w 146"/>
                <a:gd name="T5" fmla="*/ 0 h 374"/>
                <a:gd name="T6" fmla="*/ 146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146" y="0"/>
                  </a:moveTo>
                  <a:lnTo>
                    <a:pt x="0" y="374"/>
                  </a:lnTo>
                  <a:lnTo>
                    <a:pt x="74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98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68"/>
            <p:cNvSpPr>
              <a:spLocks/>
            </p:cNvSpPr>
            <p:nvPr/>
          </p:nvSpPr>
          <p:spPr bwMode="auto">
            <a:xfrm>
              <a:off x="5362575" y="4376738"/>
              <a:ext cx="114300" cy="111125"/>
            </a:xfrm>
            <a:custGeom>
              <a:avLst/>
              <a:gdLst>
                <a:gd name="T0" fmla="*/ 0 w 72"/>
                <a:gd name="T1" fmla="*/ 0 h 70"/>
                <a:gd name="T2" fmla="*/ 0 w 72"/>
                <a:gd name="T3" fmla="*/ 0 h 70"/>
                <a:gd name="T4" fmla="*/ 20 w 72"/>
                <a:gd name="T5" fmla="*/ 34 h 70"/>
                <a:gd name="T6" fmla="*/ 34 w 72"/>
                <a:gd name="T7" fmla="*/ 58 h 70"/>
                <a:gd name="T8" fmla="*/ 42 w 72"/>
                <a:gd name="T9" fmla="*/ 66 h 70"/>
                <a:gd name="T10" fmla="*/ 48 w 72"/>
                <a:gd name="T11" fmla="*/ 70 h 70"/>
                <a:gd name="T12" fmla="*/ 48 w 72"/>
                <a:gd name="T13" fmla="*/ 70 h 70"/>
                <a:gd name="T14" fmla="*/ 50 w 72"/>
                <a:gd name="T15" fmla="*/ 68 h 70"/>
                <a:gd name="T16" fmla="*/ 52 w 72"/>
                <a:gd name="T17" fmla="*/ 66 h 70"/>
                <a:gd name="T18" fmla="*/ 56 w 72"/>
                <a:gd name="T19" fmla="*/ 58 h 70"/>
                <a:gd name="T20" fmla="*/ 64 w 72"/>
                <a:gd name="T21" fmla="*/ 34 h 70"/>
                <a:gd name="T22" fmla="*/ 72 w 72"/>
                <a:gd name="T23" fmla="*/ 0 h 70"/>
                <a:gd name="T24" fmla="*/ 0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0" y="0"/>
                  </a:moveTo>
                  <a:lnTo>
                    <a:pt x="0" y="0"/>
                  </a:lnTo>
                  <a:lnTo>
                    <a:pt x="20" y="34"/>
                  </a:lnTo>
                  <a:lnTo>
                    <a:pt x="34" y="58"/>
                  </a:lnTo>
                  <a:lnTo>
                    <a:pt x="42" y="66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0" y="68"/>
                  </a:lnTo>
                  <a:lnTo>
                    <a:pt x="52" y="66"/>
                  </a:lnTo>
                  <a:lnTo>
                    <a:pt x="56" y="58"/>
                  </a:lnTo>
                  <a:lnTo>
                    <a:pt x="64" y="3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69"/>
            <p:cNvSpPr>
              <a:spLocks/>
            </p:cNvSpPr>
            <p:nvPr/>
          </p:nvSpPr>
          <p:spPr bwMode="auto">
            <a:xfrm>
              <a:off x="5172075" y="4745038"/>
              <a:ext cx="142875" cy="225425"/>
            </a:xfrm>
            <a:custGeom>
              <a:avLst/>
              <a:gdLst>
                <a:gd name="T0" fmla="*/ 2 w 90"/>
                <a:gd name="T1" fmla="*/ 32 h 142"/>
                <a:gd name="T2" fmla="*/ 46 w 90"/>
                <a:gd name="T3" fmla="*/ 142 h 142"/>
                <a:gd name="T4" fmla="*/ 90 w 90"/>
                <a:gd name="T5" fmla="*/ 32 h 142"/>
                <a:gd name="T6" fmla="*/ 90 w 90"/>
                <a:gd name="T7" fmla="*/ 32 h 142"/>
                <a:gd name="T8" fmla="*/ 88 w 90"/>
                <a:gd name="T9" fmla="*/ 28 h 142"/>
                <a:gd name="T10" fmla="*/ 86 w 90"/>
                <a:gd name="T11" fmla="*/ 20 h 142"/>
                <a:gd name="T12" fmla="*/ 84 w 90"/>
                <a:gd name="T13" fmla="*/ 18 h 142"/>
                <a:gd name="T14" fmla="*/ 80 w 90"/>
                <a:gd name="T15" fmla="*/ 16 h 142"/>
                <a:gd name="T16" fmla="*/ 76 w 90"/>
                <a:gd name="T17" fmla="*/ 16 h 142"/>
                <a:gd name="T18" fmla="*/ 70 w 90"/>
                <a:gd name="T19" fmla="*/ 18 h 142"/>
                <a:gd name="T20" fmla="*/ 70 w 90"/>
                <a:gd name="T21" fmla="*/ 18 h 142"/>
                <a:gd name="T22" fmla="*/ 64 w 90"/>
                <a:gd name="T23" fmla="*/ 24 h 142"/>
                <a:gd name="T24" fmla="*/ 62 w 90"/>
                <a:gd name="T25" fmla="*/ 30 h 142"/>
                <a:gd name="T26" fmla="*/ 56 w 90"/>
                <a:gd name="T27" fmla="*/ 40 h 142"/>
                <a:gd name="T28" fmla="*/ 52 w 90"/>
                <a:gd name="T29" fmla="*/ 48 h 142"/>
                <a:gd name="T30" fmla="*/ 50 w 90"/>
                <a:gd name="T31" fmla="*/ 50 h 142"/>
                <a:gd name="T32" fmla="*/ 46 w 90"/>
                <a:gd name="T33" fmla="*/ 50 h 142"/>
                <a:gd name="T34" fmla="*/ 46 w 90"/>
                <a:gd name="T35" fmla="*/ 50 h 142"/>
                <a:gd name="T36" fmla="*/ 42 w 90"/>
                <a:gd name="T37" fmla="*/ 48 h 142"/>
                <a:gd name="T38" fmla="*/ 38 w 90"/>
                <a:gd name="T39" fmla="*/ 42 h 142"/>
                <a:gd name="T40" fmla="*/ 32 w 90"/>
                <a:gd name="T41" fmla="*/ 24 h 142"/>
                <a:gd name="T42" fmla="*/ 28 w 90"/>
                <a:gd name="T43" fmla="*/ 14 h 142"/>
                <a:gd name="T44" fmla="*/ 22 w 90"/>
                <a:gd name="T45" fmla="*/ 6 h 142"/>
                <a:gd name="T46" fmla="*/ 18 w 90"/>
                <a:gd name="T47" fmla="*/ 2 h 142"/>
                <a:gd name="T48" fmla="*/ 14 w 90"/>
                <a:gd name="T49" fmla="*/ 0 h 142"/>
                <a:gd name="T50" fmla="*/ 12 w 90"/>
                <a:gd name="T51" fmla="*/ 0 h 142"/>
                <a:gd name="T52" fmla="*/ 12 w 90"/>
                <a:gd name="T53" fmla="*/ 0 h 142"/>
                <a:gd name="T54" fmla="*/ 6 w 90"/>
                <a:gd name="T55" fmla="*/ 2 h 142"/>
                <a:gd name="T56" fmla="*/ 2 w 90"/>
                <a:gd name="T57" fmla="*/ 6 h 142"/>
                <a:gd name="T58" fmla="*/ 0 w 90"/>
                <a:gd name="T59" fmla="*/ 10 h 142"/>
                <a:gd name="T60" fmla="*/ 0 w 90"/>
                <a:gd name="T61" fmla="*/ 16 h 142"/>
                <a:gd name="T62" fmla="*/ 2 w 90"/>
                <a:gd name="T63" fmla="*/ 26 h 142"/>
                <a:gd name="T64" fmla="*/ 2 w 90"/>
                <a:gd name="T65" fmla="*/ 32 h 142"/>
                <a:gd name="T66" fmla="*/ 2 w 90"/>
                <a:gd name="T67" fmla="*/ 3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142">
                  <a:moveTo>
                    <a:pt x="2" y="32"/>
                  </a:moveTo>
                  <a:lnTo>
                    <a:pt x="46" y="142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88" y="28"/>
                  </a:lnTo>
                  <a:lnTo>
                    <a:pt x="86" y="20"/>
                  </a:lnTo>
                  <a:lnTo>
                    <a:pt x="84" y="18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40"/>
                  </a:lnTo>
                  <a:lnTo>
                    <a:pt x="52" y="48"/>
                  </a:lnTo>
                  <a:lnTo>
                    <a:pt x="50" y="50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2" y="48"/>
                  </a:lnTo>
                  <a:lnTo>
                    <a:pt x="38" y="42"/>
                  </a:lnTo>
                  <a:lnTo>
                    <a:pt x="32" y="24"/>
                  </a:lnTo>
                  <a:lnTo>
                    <a:pt x="28" y="14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101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2876C0CB-C5DB-4C8B-A34C-6FF7F45F602F}"/>
              </a:ext>
            </a:extLst>
          </p:cNvPr>
          <p:cNvSpPr txBox="1"/>
          <p:nvPr/>
        </p:nvSpPr>
        <p:spPr>
          <a:xfrm>
            <a:off x="641023" y="386499"/>
            <a:ext cx="3836709" cy="118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4000" b="1" kern="0" dirty="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  <a:sym typeface="+mn-lt"/>
              </a:rPr>
              <a:t>1.2 </a:t>
            </a:r>
            <a:r>
              <a:rPr lang="zh-CN" altLang="en-US" sz="4000" b="1" kern="0" dirty="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  <a:sym typeface="+mn-lt"/>
              </a:rPr>
              <a:t>可行性研究</a:t>
            </a:r>
            <a:endParaRPr lang="en-US" altLang="zh-CN" sz="4000" b="1" kern="0" dirty="0">
              <a:latin typeface="华文行楷" panose="02010800040101010101" pitchFamily="2" charset="-122"/>
              <a:ea typeface="华文行楷" panose="0201080004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03" name="直线连接符 140">
            <a:extLst>
              <a:ext uri="{FF2B5EF4-FFF2-40B4-BE49-F238E27FC236}">
                <a16:creationId xmlns:a16="http://schemas.microsoft.com/office/drawing/2014/main" id="{4BA15E52-0274-4C70-9E64-0FB68427A130}"/>
              </a:ext>
            </a:extLst>
          </p:cNvPr>
          <p:cNvCxnSpPr/>
          <p:nvPr/>
        </p:nvCxnSpPr>
        <p:spPr>
          <a:xfrm rot="20613475">
            <a:off x="8841918" y="5917360"/>
            <a:ext cx="29644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959346D-13C6-4497-A790-2B0B6A1DC4DD}"/>
              </a:ext>
            </a:extLst>
          </p:cNvPr>
          <p:cNvSpPr txBox="1"/>
          <p:nvPr/>
        </p:nvSpPr>
        <p:spPr>
          <a:xfrm rot="20508839">
            <a:off x="490564" y="2063977"/>
            <a:ext cx="2791857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技术可行性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E2ADAE9-0F6B-49DC-9A7B-4999176FF40A}"/>
              </a:ext>
            </a:extLst>
          </p:cNvPr>
          <p:cNvSpPr txBox="1"/>
          <p:nvPr/>
        </p:nvSpPr>
        <p:spPr>
          <a:xfrm rot="1354262">
            <a:off x="5752878" y="1153240"/>
            <a:ext cx="2737272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经济可行性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9D7CB08-013A-4CD9-9333-718DEF9F3836}"/>
              </a:ext>
            </a:extLst>
          </p:cNvPr>
          <p:cNvSpPr txBox="1"/>
          <p:nvPr/>
        </p:nvSpPr>
        <p:spPr>
          <a:xfrm rot="20612991">
            <a:off x="8177919" y="3108213"/>
            <a:ext cx="2837091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操作可行性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CD7AD6C-76A5-4A53-9C30-9205F31B775C}"/>
              </a:ext>
            </a:extLst>
          </p:cNvPr>
          <p:cNvSpPr txBox="1"/>
          <p:nvPr/>
        </p:nvSpPr>
        <p:spPr>
          <a:xfrm rot="20481513">
            <a:off x="783533" y="2571668"/>
            <a:ext cx="2831937" cy="1291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通过网站实现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通过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通过微信小程序实现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4CD43AC-B789-4380-B522-9B4E00224A24}"/>
              </a:ext>
            </a:extLst>
          </p:cNvPr>
          <p:cNvSpPr txBox="1"/>
          <p:nvPr/>
        </p:nvSpPr>
        <p:spPr>
          <a:xfrm rot="20604451">
            <a:off x="8308034" y="3677620"/>
            <a:ext cx="2944093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增加闲置物品的利用率，实现闲置物品的利益最大化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7887796-2A03-411E-B6DD-C2E1F1AC448A}"/>
              </a:ext>
            </a:extLst>
          </p:cNvPr>
          <p:cNvSpPr txBox="1"/>
          <p:nvPr/>
        </p:nvSpPr>
        <p:spPr>
          <a:xfrm rot="1349781">
            <a:off x="5249118" y="1560993"/>
            <a:ext cx="2954383" cy="85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为校园用户提供更加便利的购物渠道</a:t>
            </a:r>
          </a:p>
        </p:txBody>
      </p:sp>
    </p:spTree>
    <p:extLst>
      <p:ext uri="{BB962C8B-B14F-4D97-AF65-F5344CB8AC3E}">
        <p14:creationId xmlns:p14="http://schemas.microsoft.com/office/powerpoint/2010/main" val="2572804455"/>
      </p:ext>
    </p:extLst>
  </p:cSld>
  <p:clrMapOvr>
    <a:masterClrMapping/>
  </p:clrMapOvr>
  <p:transition spd="slow">
    <p:comb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 53"/>
          <p:cNvGrpSpPr/>
          <p:nvPr/>
        </p:nvGrpSpPr>
        <p:grpSpPr>
          <a:xfrm rot="8505900">
            <a:off x="797974" y="3941205"/>
            <a:ext cx="403888" cy="2575476"/>
            <a:chOff x="5013325" y="2014538"/>
            <a:chExt cx="463550" cy="29559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Freeform 51"/>
            <p:cNvSpPr>
              <a:spLocks/>
            </p:cNvSpPr>
            <p:nvPr/>
          </p:nvSpPr>
          <p:spPr bwMode="auto">
            <a:xfrm>
              <a:off x="5248275" y="2014538"/>
              <a:ext cx="228600" cy="60325"/>
            </a:xfrm>
            <a:custGeom>
              <a:avLst/>
              <a:gdLst>
                <a:gd name="T0" fmla="*/ 96 w 144"/>
                <a:gd name="T1" fmla="*/ 38 h 38"/>
                <a:gd name="T2" fmla="*/ 144 w 144"/>
                <a:gd name="T3" fmla="*/ 18 h 38"/>
                <a:gd name="T4" fmla="*/ 96 w 144"/>
                <a:gd name="T5" fmla="*/ 0 h 38"/>
                <a:gd name="T6" fmla="*/ 0 w 144"/>
                <a:gd name="T7" fmla="*/ 0 h 38"/>
                <a:gd name="T8" fmla="*/ 0 w 144"/>
                <a:gd name="T9" fmla="*/ 38 h 38"/>
                <a:gd name="T10" fmla="*/ 96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96" y="38"/>
                  </a:moveTo>
                  <a:lnTo>
                    <a:pt x="144" y="1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2"/>
            <p:cNvSpPr>
              <a:spLocks/>
            </p:cNvSpPr>
            <p:nvPr/>
          </p:nvSpPr>
          <p:spPr bwMode="auto">
            <a:xfrm>
              <a:off x="5013325" y="2014538"/>
              <a:ext cx="228600" cy="60325"/>
            </a:xfrm>
            <a:custGeom>
              <a:avLst/>
              <a:gdLst>
                <a:gd name="T0" fmla="*/ 48 w 144"/>
                <a:gd name="T1" fmla="*/ 38 h 38"/>
                <a:gd name="T2" fmla="*/ 0 w 144"/>
                <a:gd name="T3" fmla="*/ 18 h 38"/>
                <a:gd name="T4" fmla="*/ 48 w 144"/>
                <a:gd name="T5" fmla="*/ 0 h 38"/>
                <a:gd name="T6" fmla="*/ 144 w 144"/>
                <a:gd name="T7" fmla="*/ 0 h 38"/>
                <a:gd name="T8" fmla="*/ 144 w 144"/>
                <a:gd name="T9" fmla="*/ 38 h 38"/>
                <a:gd name="T10" fmla="*/ 48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48" y="38"/>
                  </a:moveTo>
                  <a:lnTo>
                    <a:pt x="0" y="18"/>
                  </a:lnTo>
                  <a:lnTo>
                    <a:pt x="48" y="0"/>
                  </a:lnTo>
                  <a:lnTo>
                    <a:pt x="144" y="0"/>
                  </a:lnTo>
                  <a:lnTo>
                    <a:pt x="144" y="38"/>
                  </a:lnTo>
                  <a:lnTo>
                    <a:pt x="48" y="38"/>
                  </a:lnTo>
                  <a:close/>
                </a:path>
              </a:pathLst>
            </a:cu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Freeform 53"/>
            <p:cNvSpPr>
              <a:spLocks/>
            </p:cNvSpPr>
            <p:nvPr/>
          </p:nvSpPr>
          <p:spPr bwMode="auto">
            <a:xfrm>
              <a:off x="5127625" y="2014538"/>
              <a:ext cx="234950" cy="60325"/>
            </a:xfrm>
            <a:custGeom>
              <a:avLst/>
              <a:gdLst>
                <a:gd name="T0" fmla="*/ 38 w 148"/>
                <a:gd name="T1" fmla="*/ 38 h 38"/>
                <a:gd name="T2" fmla="*/ 0 w 148"/>
                <a:gd name="T3" fmla="*/ 18 h 38"/>
                <a:gd name="T4" fmla="*/ 38 w 148"/>
                <a:gd name="T5" fmla="*/ 0 h 38"/>
                <a:gd name="T6" fmla="*/ 112 w 148"/>
                <a:gd name="T7" fmla="*/ 0 h 38"/>
                <a:gd name="T8" fmla="*/ 148 w 148"/>
                <a:gd name="T9" fmla="*/ 18 h 38"/>
                <a:gd name="T10" fmla="*/ 112 w 148"/>
                <a:gd name="T11" fmla="*/ 38 h 38"/>
                <a:gd name="T12" fmla="*/ 38 w 148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8">
                  <a:moveTo>
                    <a:pt x="38" y="38"/>
                  </a:moveTo>
                  <a:lnTo>
                    <a:pt x="0" y="18"/>
                  </a:lnTo>
                  <a:lnTo>
                    <a:pt x="38" y="0"/>
                  </a:lnTo>
                  <a:lnTo>
                    <a:pt x="112" y="0"/>
                  </a:lnTo>
                  <a:lnTo>
                    <a:pt x="148" y="18"/>
                  </a:lnTo>
                  <a:lnTo>
                    <a:pt x="112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 bwMode="auto">
            <a:xfrm>
              <a:off x="5013325" y="2043113"/>
              <a:ext cx="463550" cy="234950"/>
            </a:xfrm>
            <a:prstGeom prst="rect">
              <a:avLst/>
            </a:pr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Rectangle 55"/>
            <p:cNvSpPr>
              <a:spLocks noChangeArrowheads="1"/>
            </p:cNvSpPr>
            <p:nvPr/>
          </p:nvSpPr>
          <p:spPr bwMode="auto">
            <a:xfrm>
              <a:off x="5013325" y="2278063"/>
              <a:ext cx="463550" cy="273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5013325" y="2551113"/>
              <a:ext cx="463550" cy="1825625"/>
            </a:xfrm>
            <a:prstGeom prst="rect">
              <a:avLst/>
            </a:pr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Freeform 57"/>
            <p:cNvSpPr>
              <a:spLocks/>
            </p:cNvSpPr>
            <p:nvPr/>
          </p:nvSpPr>
          <p:spPr bwMode="auto">
            <a:xfrm>
              <a:off x="5013325" y="4376738"/>
              <a:ext cx="463550" cy="593725"/>
            </a:xfrm>
            <a:custGeom>
              <a:avLst/>
              <a:gdLst>
                <a:gd name="T0" fmla="*/ 0 w 292"/>
                <a:gd name="T1" fmla="*/ 0 h 374"/>
                <a:gd name="T2" fmla="*/ 146 w 292"/>
                <a:gd name="T3" fmla="*/ 374 h 374"/>
                <a:gd name="T4" fmla="*/ 292 w 292"/>
                <a:gd name="T5" fmla="*/ 0 h 374"/>
                <a:gd name="T6" fmla="*/ 0 w 292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374">
                  <a:moveTo>
                    <a:pt x="0" y="0"/>
                  </a:moveTo>
                  <a:lnTo>
                    <a:pt x="146" y="374"/>
                  </a:lnTo>
                  <a:lnTo>
                    <a:pt x="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Rectangle 58"/>
            <p:cNvSpPr>
              <a:spLocks noChangeArrowheads="1"/>
            </p:cNvSpPr>
            <p:nvPr/>
          </p:nvSpPr>
          <p:spPr bwMode="auto">
            <a:xfrm>
              <a:off x="5013325" y="2043113"/>
              <a:ext cx="114300" cy="234950"/>
            </a:xfrm>
            <a:prstGeom prst="rect">
              <a:avLst/>
            </a:pr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Rectangle 59"/>
            <p:cNvSpPr>
              <a:spLocks noChangeArrowheads="1"/>
            </p:cNvSpPr>
            <p:nvPr/>
          </p:nvSpPr>
          <p:spPr bwMode="auto">
            <a:xfrm>
              <a:off x="5362575" y="2043113"/>
              <a:ext cx="114300" cy="234950"/>
            </a:xfrm>
            <a:prstGeom prst="rect">
              <a:avLst/>
            </a:pr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Rectangle 60"/>
            <p:cNvSpPr>
              <a:spLocks noChangeArrowheads="1"/>
            </p:cNvSpPr>
            <p:nvPr/>
          </p:nvSpPr>
          <p:spPr bwMode="auto">
            <a:xfrm>
              <a:off x="5013325" y="2278063"/>
              <a:ext cx="114300" cy="27305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Rectangle 61"/>
            <p:cNvSpPr>
              <a:spLocks noChangeArrowheads="1"/>
            </p:cNvSpPr>
            <p:nvPr/>
          </p:nvSpPr>
          <p:spPr bwMode="auto">
            <a:xfrm>
              <a:off x="5362575" y="2278063"/>
              <a:ext cx="114300" cy="273050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Rectangle 62"/>
            <p:cNvSpPr>
              <a:spLocks noChangeArrowheads="1"/>
            </p:cNvSpPr>
            <p:nvPr/>
          </p:nvSpPr>
          <p:spPr bwMode="auto">
            <a:xfrm>
              <a:off x="5013325" y="2551113"/>
              <a:ext cx="114300" cy="1825625"/>
            </a:xfrm>
            <a:prstGeom prst="rect">
              <a:avLst/>
            </a:pr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Rectangle 63"/>
            <p:cNvSpPr>
              <a:spLocks noChangeArrowheads="1"/>
            </p:cNvSpPr>
            <p:nvPr/>
          </p:nvSpPr>
          <p:spPr bwMode="auto">
            <a:xfrm>
              <a:off x="5362575" y="2551113"/>
              <a:ext cx="114300" cy="1825625"/>
            </a:xfrm>
            <a:prstGeom prst="rect">
              <a:avLst/>
            </a:pr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64"/>
            <p:cNvSpPr>
              <a:spLocks/>
            </p:cNvSpPr>
            <p:nvPr/>
          </p:nvSpPr>
          <p:spPr bwMode="auto">
            <a:xfrm>
              <a:off x="5013325" y="4376738"/>
              <a:ext cx="231775" cy="593725"/>
            </a:xfrm>
            <a:custGeom>
              <a:avLst/>
              <a:gdLst>
                <a:gd name="T0" fmla="*/ 0 w 146"/>
                <a:gd name="T1" fmla="*/ 0 h 374"/>
                <a:gd name="T2" fmla="*/ 146 w 146"/>
                <a:gd name="T3" fmla="*/ 374 h 374"/>
                <a:gd name="T4" fmla="*/ 72 w 146"/>
                <a:gd name="T5" fmla="*/ 0 h 374"/>
                <a:gd name="T6" fmla="*/ 0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0" y="0"/>
                  </a:moveTo>
                  <a:lnTo>
                    <a:pt x="146" y="37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A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65"/>
            <p:cNvSpPr>
              <a:spLocks/>
            </p:cNvSpPr>
            <p:nvPr/>
          </p:nvSpPr>
          <p:spPr bwMode="auto">
            <a:xfrm>
              <a:off x="5127625" y="4376738"/>
              <a:ext cx="234950" cy="152400"/>
            </a:xfrm>
            <a:custGeom>
              <a:avLst/>
              <a:gdLst>
                <a:gd name="T0" fmla="*/ 0 w 148"/>
                <a:gd name="T1" fmla="*/ 0 h 96"/>
                <a:gd name="T2" fmla="*/ 0 w 148"/>
                <a:gd name="T3" fmla="*/ 0 h 96"/>
                <a:gd name="T4" fmla="*/ 8 w 148"/>
                <a:gd name="T5" fmla="*/ 16 h 96"/>
                <a:gd name="T6" fmla="*/ 28 w 148"/>
                <a:gd name="T7" fmla="*/ 48 h 96"/>
                <a:gd name="T8" fmla="*/ 40 w 148"/>
                <a:gd name="T9" fmla="*/ 66 h 96"/>
                <a:gd name="T10" fmla="*/ 52 w 148"/>
                <a:gd name="T11" fmla="*/ 82 h 96"/>
                <a:gd name="T12" fmla="*/ 64 w 148"/>
                <a:gd name="T13" fmla="*/ 92 h 96"/>
                <a:gd name="T14" fmla="*/ 70 w 148"/>
                <a:gd name="T15" fmla="*/ 96 h 96"/>
                <a:gd name="T16" fmla="*/ 74 w 148"/>
                <a:gd name="T17" fmla="*/ 96 h 96"/>
                <a:gd name="T18" fmla="*/ 74 w 148"/>
                <a:gd name="T19" fmla="*/ 96 h 96"/>
                <a:gd name="T20" fmla="*/ 78 w 148"/>
                <a:gd name="T21" fmla="*/ 96 h 96"/>
                <a:gd name="T22" fmla="*/ 84 w 148"/>
                <a:gd name="T23" fmla="*/ 92 h 96"/>
                <a:gd name="T24" fmla="*/ 96 w 148"/>
                <a:gd name="T25" fmla="*/ 82 h 96"/>
                <a:gd name="T26" fmla="*/ 108 w 148"/>
                <a:gd name="T27" fmla="*/ 66 h 96"/>
                <a:gd name="T28" fmla="*/ 120 w 148"/>
                <a:gd name="T29" fmla="*/ 48 h 96"/>
                <a:gd name="T30" fmla="*/ 140 w 148"/>
                <a:gd name="T31" fmla="*/ 16 h 96"/>
                <a:gd name="T32" fmla="*/ 148 w 148"/>
                <a:gd name="T33" fmla="*/ 0 h 96"/>
                <a:gd name="T34" fmla="*/ 0 w 148"/>
                <a:gd name="T3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96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28" y="48"/>
                  </a:lnTo>
                  <a:lnTo>
                    <a:pt x="40" y="66"/>
                  </a:lnTo>
                  <a:lnTo>
                    <a:pt x="52" y="82"/>
                  </a:lnTo>
                  <a:lnTo>
                    <a:pt x="64" y="92"/>
                  </a:lnTo>
                  <a:lnTo>
                    <a:pt x="70" y="96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8" y="96"/>
                  </a:lnTo>
                  <a:lnTo>
                    <a:pt x="84" y="92"/>
                  </a:lnTo>
                  <a:lnTo>
                    <a:pt x="96" y="82"/>
                  </a:lnTo>
                  <a:lnTo>
                    <a:pt x="108" y="66"/>
                  </a:lnTo>
                  <a:lnTo>
                    <a:pt x="120" y="48"/>
                  </a:lnTo>
                  <a:lnTo>
                    <a:pt x="140" y="16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66"/>
            <p:cNvSpPr>
              <a:spLocks/>
            </p:cNvSpPr>
            <p:nvPr/>
          </p:nvSpPr>
          <p:spPr bwMode="auto">
            <a:xfrm>
              <a:off x="5013325" y="4376738"/>
              <a:ext cx="114300" cy="111125"/>
            </a:xfrm>
            <a:custGeom>
              <a:avLst/>
              <a:gdLst>
                <a:gd name="T0" fmla="*/ 72 w 72"/>
                <a:gd name="T1" fmla="*/ 0 h 70"/>
                <a:gd name="T2" fmla="*/ 72 w 72"/>
                <a:gd name="T3" fmla="*/ 0 h 70"/>
                <a:gd name="T4" fmla="*/ 54 w 72"/>
                <a:gd name="T5" fmla="*/ 34 h 70"/>
                <a:gd name="T6" fmla="*/ 38 w 72"/>
                <a:gd name="T7" fmla="*/ 58 h 70"/>
                <a:gd name="T8" fmla="*/ 30 w 72"/>
                <a:gd name="T9" fmla="*/ 66 h 70"/>
                <a:gd name="T10" fmla="*/ 24 w 72"/>
                <a:gd name="T11" fmla="*/ 70 h 70"/>
                <a:gd name="T12" fmla="*/ 24 w 72"/>
                <a:gd name="T13" fmla="*/ 70 h 70"/>
                <a:gd name="T14" fmla="*/ 22 w 72"/>
                <a:gd name="T15" fmla="*/ 68 h 70"/>
                <a:gd name="T16" fmla="*/ 20 w 72"/>
                <a:gd name="T17" fmla="*/ 66 h 70"/>
                <a:gd name="T18" fmla="*/ 16 w 72"/>
                <a:gd name="T19" fmla="*/ 58 h 70"/>
                <a:gd name="T20" fmla="*/ 8 w 72"/>
                <a:gd name="T21" fmla="*/ 34 h 70"/>
                <a:gd name="T22" fmla="*/ 0 w 72"/>
                <a:gd name="T23" fmla="*/ 0 h 70"/>
                <a:gd name="T24" fmla="*/ 72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lnTo>
                    <a:pt x="72" y="0"/>
                  </a:lnTo>
                  <a:lnTo>
                    <a:pt x="54" y="34"/>
                  </a:lnTo>
                  <a:lnTo>
                    <a:pt x="38" y="58"/>
                  </a:lnTo>
                  <a:lnTo>
                    <a:pt x="30" y="6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8" y="34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67"/>
            <p:cNvSpPr>
              <a:spLocks/>
            </p:cNvSpPr>
            <p:nvPr/>
          </p:nvSpPr>
          <p:spPr bwMode="auto">
            <a:xfrm>
              <a:off x="5245100" y="4376738"/>
              <a:ext cx="231775" cy="593725"/>
            </a:xfrm>
            <a:custGeom>
              <a:avLst/>
              <a:gdLst>
                <a:gd name="T0" fmla="*/ 146 w 146"/>
                <a:gd name="T1" fmla="*/ 0 h 374"/>
                <a:gd name="T2" fmla="*/ 0 w 146"/>
                <a:gd name="T3" fmla="*/ 374 h 374"/>
                <a:gd name="T4" fmla="*/ 74 w 146"/>
                <a:gd name="T5" fmla="*/ 0 h 374"/>
                <a:gd name="T6" fmla="*/ 146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146" y="0"/>
                  </a:moveTo>
                  <a:lnTo>
                    <a:pt x="0" y="374"/>
                  </a:lnTo>
                  <a:lnTo>
                    <a:pt x="74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98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68"/>
            <p:cNvSpPr>
              <a:spLocks/>
            </p:cNvSpPr>
            <p:nvPr/>
          </p:nvSpPr>
          <p:spPr bwMode="auto">
            <a:xfrm>
              <a:off x="5362575" y="4376738"/>
              <a:ext cx="114300" cy="111125"/>
            </a:xfrm>
            <a:custGeom>
              <a:avLst/>
              <a:gdLst>
                <a:gd name="T0" fmla="*/ 0 w 72"/>
                <a:gd name="T1" fmla="*/ 0 h 70"/>
                <a:gd name="T2" fmla="*/ 0 w 72"/>
                <a:gd name="T3" fmla="*/ 0 h 70"/>
                <a:gd name="T4" fmla="*/ 20 w 72"/>
                <a:gd name="T5" fmla="*/ 34 h 70"/>
                <a:gd name="T6" fmla="*/ 34 w 72"/>
                <a:gd name="T7" fmla="*/ 58 h 70"/>
                <a:gd name="T8" fmla="*/ 42 w 72"/>
                <a:gd name="T9" fmla="*/ 66 h 70"/>
                <a:gd name="T10" fmla="*/ 48 w 72"/>
                <a:gd name="T11" fmla="*/ 70 h 70"/>
                <a:gd name="T12" fmla="*/ 48 w 72"/>
                <a:gd name="T13" fmla="*/ 70 h 70"/>
                <a:gd name="T14" fmla="*/ 50 w 72"/>
                <a:gd name="T15" fmla="*/ 68 h 70"/>
                <a:gd name="T16" fmla="*/ 52 w 72"/>
                <a:gd name="T17" fmla="*/ 66 h 70"/>
                <a:gd name="T18" fmla="*/ 56 w 72"/>
                <a:gd name="T19" fmla="*/ 58 h 70"/>
                <a:gd name="T20" fmla="*/ 64 w 72"/>
                <a:gd name="T21" fmla="*/ 34 h 70"/>
                <a:gd name="T22" fmla="*/ 72 w 72"/>
                <a:gd name="T23" fmla="*/ 0 h 70"/>
                <a:gd name="T24" fmla="*/ 0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0" y="0"/>
                  </a:moveTo>
                  <a:lnTo>
                    <a:pt x="0" y="0"/>
                  </a:lnTo>
                  <a:lnTo>
                    <a:pt x="20" y="34"/>
                  </a:lnTo>
                  <a:lnTo>
                    <a:pt x="34" y="58"/>
                  </a:lnTo>
                  <a:lnTo>
                    <a:pt x="42" y="66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0" y="68"/>
                  </a:lnTo>
                  <a:lnTo>
                    <a:pt x="52" y="66"/>
                  </a:lnTo>
                  <a:lnTo>
                    <a:pt x="56" y="58"/>
                  </a:lnTo>
                  <a:lnTo>
                    <a:pt x="64" y="3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69"/>
            <p:cNvSpPr>
              <a:spLocks/>
            </p:cNvSpPr>
            <p:nvPr/>
          </p:nvSpPr>
          <p:spPr bwMode="auto">
            <a:xfrm>
              <a:off x="5172075" y="4745038"/>
              <a:ext cx="142875" cy="225425"/>
            </a:xfrm>
            <a:custGeom>
              <a:avLst/>
              <a:gdLst>
                <a:gd name="T0" fmla="*/ 2 w 90"/>
                <a:gd name="T1" fmla="*/ 32 h 142"/>
                <a:gd name="T2" fmla="*/ 46 w 90"/>
                <a:gd name="T3" fmla="*/ 142 h 142"/>
                <a:gd name="T4" fmla="*/ 90 w 90"/>
                <a:gd name="T5" fmla="*/ 32 h 142"/>
                <a:gd name="T6" fmla="*/ 90 w 90"/>
                <a:gd name="T7" fmla="*/ 32 h 142"/>
                <a:gd name="T8" fmla="*/ 88 w 90"/>
                <a:gd name="T9" fmla="*/ 28 h 142"/>
                <a:gd name="T10" fmla="*/ 86 w 90"/>
                <a:gd name="T11" fmla="*/ 20 h 142"/>
                <a:gd name="T12" fmla="*/ 84 w 90"/>
                <a:gd name="T13" fmla="*/ 18 h 142"/>
                <a:gd name="T14" fmla="*/ 80 w 90"/>
                <a:gd name="T15" fmla="*/ 16 h 142"/>
                <a:gd name="T16" fmla="*/ 76 w 90"/>
                <a:gd name="T17" fmla="*/ 16 h 142"/>
                <a:gd name="T18" fmla="*/ 70 w 90"/>
                <a:gd name="T19" fmla="*/ 18 h 142"/>
                <a:gd name="T20" fmla="*/ 70 w 90"/>
                <a:gd name="T21" fmla="*/ 18 h 142"/>
                <a:gd name="T22" fmla="*/ 64 w 90"/>
                <a:gd name="T23" fmla="*/ 24 h 142"/>
                <a:gd name="T24" fmla="*/ 62 w 90"/>
                <a:gd name="T25" fmla="*/ 30 h 142"/>
                <a:gd name="T26" fmla="*/ 56 w 90"/>
                <a:gd name="T27" fmla="*/ 40 h 142"/>
                <a:gd name="T28" fmla="*/ 52 w 90"/>
                <a:gd name="T29" fmla="*/ 48 h 142"/>
                <a:gd name="T30" fmla="*/ 50 w 90"/>
                <a:gd name="T31" fmla="*/ 50 h 142"/>
                <a:gd name="T32" fmla="*/ 46 w 90"/>
                <a:gd name="T33" fmla="*/ 50 h 142"/>
                <a:gd name="T34" fmla="*/ 46 w 90"/>
                <a:gd name="T35" fmla="*/ 50 h 142"/>
                <a:gd name="T36" fmla="*/ 42 w 90"/>
                <a:gd name="T37" fmla="*/ 48 h 142"/>
                <a:gd name="T38" fmla="*/ 38 w 90"/>
                <a:gd name="T39" fmla="*/ 42 h 142"/>
                <a:gd name="T40" fmla="*/ 32 w 90"/>
                <a:gd name="T41" fmla="*/ 24 h 142"/>
                <a:gd name="T42" fmla="*/ 28 w 90"/>
                <a:gd name="T43" fmla="*/ 14 h 142"/>
                <a:gd name="T44" fmla="*/ 22 w 90"/>
                <a:gd name="T45" fmla="*/ 6 h 142"/>
                <a:gd name="T46" fmla="*/ 18 w 90"/>
                <a:gd name="T47" fmla="*/ 2 h 142"/>
                <a:gd name="T48" fmla="*/ 14 w 90"/>
                <a:gd name="T49" fmla="*/ 0 h 142"/>
                <a:gd name="T50" fmla="*/ 12 w 90"/>
                <a:gd name="T51" fmla="*/ 0 h 142"/>
                <a:gd name="T52" fmla="*/ 12 w 90"/>
                <a:gd name="T53" fmla="*/ 0 h 142"/>
                <a:gd name="T54" fmla="*/ 6 w 90"/>
                <a:gd name="T55" fmla="*/ 2 h 142"/>
                <a:gd name="T56" fmla="*/ 2 w 90"/>
                <a:gd name="T57" fmla="*/ 6 h 142"/>
                <a:gd name="T58" fmla="*/ 0 w 90"/>
                <a:gd name="T59" fmla="*/ 10 h 142"/>
                <a:gd name="T60" fmla="*/ 0 w 90"/>
                <a:gd name="T61" fmla="*/ 16 h 142"/>
                <a:gd name="T62" fmla="*/ 2 w 90"/>
                <a:gd name="T63" fmla="*/ 26 h 142"/>
                <a:gd name="T64" fmla="*/ 2 w 90"/>
                <a:gd name="T65" fmla="*/ 32 h 142"/>
                <a:gd name="T66" fmla="*/ 2 w 90"/>
                <a:gd name="T67" fmla="*/ 3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142">
                  <a:moveTo>
                    <a:pt x="2" y="32"/>
                  </a:moveTo>
                  <a:lnTo>
                    <a:pt x="46" y="142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88" y="28"/>
                  </a:lnTo>
                  <a:lnTo>
                    <a:pt x="86" y="20"/>
                  </a:lnTo>
                  <a:lnTo>
                    <a:pt x="84" y="18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40"/>
                  </a:lnTo>
                  <a:lnTo>
                    <a:pt x="52" y="48"/>
                  </a:lnTo>
                  <a:lnTo>
                    <a:pt x="50" y="50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2" y="48"/>
                  </a:lnTo>
                  <a:lnTo>
                    <a:pt x="38" y="42"/>
                  </a:lnTo>
                  <a:lnTo>
                    <a:pt x="32" y="24"/>
                  </a:lnTo>
                  <a:lnTo>
                    <a:pt x="28" y="14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101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组 6"/>
          <p:cNvGrpSpPr/>
          <p:nvPr/>
        </p:nvGrpSpPr>
        <p:grpSpPr>
          <a:xfrm rot="20743041">
            <a:off x="641776" y="4327784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4" name="组 93"/>
          <p:cNvGrpSpPr/>
          <p:nvPr/>
        </p:nvGrpSpPr>
        <p:grpSpPr>
          <a:xfrm rot="18187279">
            <a:off x="10207472" y="173945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5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1" name="组 140"/>
          <p:cNvGrpSpPr/>
          <p:nvPr/>
        </p:nvGrpSpPr>
        <p:grpSpPr>
          <a:xfrm rot="340634">
            <a:off x="10994327" y="2014128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2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8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8" name="组 8">
            <a:extLst>
              <a:ext uri="{FF2B5EF4-FFF2-40B4-BE49-F238E27FC236}">
                <a16:creationId xmlns:a16="http://schemas.microsoft.com/office/drawing/2014/main" id="{35F4EAFE-A791-4D23-9DB4-56BB62940FFC}"/>
              </a:ext>
            </a:extLst>
          </p:cNvPr>
          <p:cNvGrpSpPr/>
          <p:nvPr/>
        </p:nvGrpSpPr>
        <p:grpSpPr>
          <a:xfrm>
            <a:off x="1515292" y="2229339"/>
            <a:ext cx="9285422" cy="3032873"/>
            <a:chOff x="777683" y="1870999"/>
            <a:chExt cx="4018761" cy="2274655"/>
          </a:xfrm>
        </p:grpSpPr>
        <p:cxnSp>
          <p:nvCxnSpPr>
            <p:cNvPr id="189" name="直线连接符 9">
              <a:extLst>
                <a:ext uri="{FF2B5EF4-FFF2-40B4-BE49-F238E27FC236}">
                  <a16:creationId xmlns:a16="http://schemas.microsoft.com/office/drawing/2014/main" id="{C1B90EDF-4473-4049-B4A6-706A909E2BBF}"/>
                </a:ext>
              </a:extLst>
            </p:cNvPr>
            <p:cNvCxnSpPr/>
            <p:nvPr/>
          </p:nvCxnSpPr>
          <p:spPr>
            <a:xfrm>
              <a:off x="777683" y="1870999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线连接符 10">
              <a:extLst>
                <a:ext uri="{FF2B5EF4-FFF2-40B4-BE49-F238E27FC236}">
                  <a16:creationId xmlns:a16="http://schemas.microsoft.com/office/drawing/2014/main" id="{084D994B-E5E4-423B-9E48-751C5A80D1D6}"/>
                </a:ext>
              </a:extLst>
            </p:cNvPr>
            <p:cNvCxnSpPr/>
            <p:nvPr/>
          </p:nvCxnSpPr>
          <p:spPr>
            <a:xfrm>
              <a:off x="777683" y="2325930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线连接符 11">
              <a:extLst>
                <a:ext uri="{FF2B5EF4-FFF2-40B4-BE49-F238E27FC236}">
                  <a16:creationId xmlns:a16="http://schemas.microsoft.com/office/drawing/2014/main" id="{7B9C3D15-48B9-4E36-A124-3AD51AE3AE42}"/>
                </a:ext>
              </a:extLst>
            </p:cNvPr>
            <p:cNvCxnSpPr/>
            <p:nvPr/>
          </p:nvCxnSpPr>
          <p:spPr>
            <a:xfrm>
              <a:off x="777683" y="2780861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线连接符 12">
              <a:extLst>
                <a:ext uri="{FF2B5EF4-FFF2-40B4-BE49-F238E27FC236}">
                  <a16:creationId xmlns:a16="http://schemas.microsoft.com/office/drawing/2014/main" id="{A94E2A34-4F1F-4835-BD50-E971E4085FE3}"/>
                </a:ext>
              </a:extLst>
            </p:cNvPr>
            <p:cNvCxnSpPr/>
            <p:nvPr/>
          </p:nvCxnSpPr>
          <p:spPr>
            <a:xfrm>
              <a:off x="777683" y="3235792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线连接符 13">
              <a:extLst>
                <a:ext uri="{FF2B5EF4-FFF2-40B4-BE49-F238E27FC236}">
                  <a16:creationId xmlns:a16="http://schemas.microsoft.com/office/drawing/2014/main" id="{F6CD0BE7-337C-43C3-9979-AF2788BB0B65}"/>
                </a:ext>
              </a:extLst>
            </p:cNvPr>
            <p:cNvCxnSpPr/>
            <p:nvPr/>
          </p:nvCxnSpPr>
          <p:spPr>
            <a:xfrm>
              <a:off x="777683" y="3690723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线连接符 14">
              <a:extLst>
                <a:ext uri="{FF2B5EF4-FFF2-40B4-BE49-F238E27FC236}">
                  <a16:creationId xmlns:a16="http://schemas.microsoft.com/office/drawing/2014/main" id="{2F70C25B-EC7A-4709-B7BF-419D350729D9}"/>
                </a:ext>
              </a:extLst>
            </p:cNvPr>
            <p:cNvCxnSpPr/>
            <p:nvPr/>
          </p:nvCxnSpPr>
          <p:spPr>
            <a:xfrm>
              <a:off x="777683" y="4145654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7B73B62-3523-4EFA-806A-60F19A1E1021}"/>
              </a:ext>
            </a:extLst>
          </p:cNvPr>
          <p:cNvSpPr txBox="1"/>
          <p:nvPr/>
        </p:nvSpPr>
        <p:spPr>
          <a:xfrm>
            <a:off x="1515292" y="1708409"/>
            <a:ext cx="9285422" cy="334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1.3 </a:t>
            </a:r>
            <a:r>
              <a:rPr lang="zh-CN" altLang="en-US" sz="24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项目背景：</a:t>
            </a:r>
            <a:endParaRPr lang="en-US" altLang="zh-CN" sz="24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     </a:t>
            </a:r>
            <a:r>
              <a:rPr lang="zh-CN" altLang="zh-CN" sz="24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任务提出者：李欣飏</a:t>
            </a:r>
            <a:endParaRPr lang="zh-CN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24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	        </a:t>
            </a:r>
            <a:r>
              <a:rPr lang="zh-CN" altLang="zh-CN" sz="24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项目负责人：乔寒月</a:t>
            </a:r>
            <a:endParaRPr lang="zh-CN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24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	        </a:t>
            </a:r>
            <a:r>
              <a:rPr lang="zh-CN" altLang="zh-CN" sz="24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系统分析员：吴智宏</a:t>
            </a:r>
            <a:endParaRPr lang="zh-CN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24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	        </a:t>
            </a:r>
            <a:r>
              <a:rPr lang="zh-CN" altLang="zh-CN" sz="24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系统设计员：吴智宏、李欣飏、乔寒月</a:t>
            </a:r>
            <a:endParaRPr lang="zh-CN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24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	        </a:t>
            </a:r>
            <a:r>
              <a:rPr lang="zh-CN" altLang="zh-CN" sz="24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程序员：吴智宏、李欣飏、乔寒月</a:t>
            </a:r>
            <a:endParaRPr lang="zh-CN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24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	        </a:t>
            </a:r>
            <a:r>
              <a:rPr lang="zh-CN" altLang="zh-CN" sz="24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资料员：吴智宏、李欣飏、乔寒月</a:t>
            </a:r>
            <a:endParaRPr lang="en-US" altLang="zh-CN" sz="24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8401651"/>
      </p:ext>
    </p:extLst>
  </p:cSld>
  <p:clrMapOvr>
    <a:masterClrMapping/>
  </p:clrMapOvr>
  <p:transition spd="slow">
    <p:cover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 53"/>
          <p:cNvGrpSpPr/>
          <p:nvPr/>
        </p:nvGrpSpPr>
        <p:grpSpPr>
          <a:xfrm rot="8505900">
            <a:off x="797974" y="3941205"/>
            <a:ext cx="403888" cy="2575476"/>
            <a:chOff x="5013325" y="2014538"/>
            <a:chExt cx="463550" cy="29559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Freeform 51"/>
            <p:cNvSpPr>
              <a:spLocks/>
            </p:cNvSpPr>
            <p:nvPr/>
          </p:nvSpPr>
          <p:spPr bwMode="auto">
            <a:xfrm>
              <a:off x="5248275" y="2014538"/>
              <a:ext cx="228600" cy="60325"/>
            </a:xfrm>
            <a:custGeom>
              <a:avLst/>
              <a:gdLst>
                <a:gd name="T0" fmla="*/ 96 w 144"/>
                <a:gd name="T1" fmla="*/ 38 h 38"/>
                <a:gd name="T2" fmla="*/ 144 w 144"/>
                <a:gd name="T3" fmla="*/ 18 h 38"/>
                <a:gd name="T4" fmla="*/ 96 w 144"/>
                <a:gd name="T5" fmla="*/ 0 h 38"/>
                <a:gd name="T6" fmla="*/ 0 w 144"/>
                <a:gd name="T7" fmla="*/ 0 h 38"/>
                <a:gd name="T8" fmla="*/ 0 w 144"/>
                <a:gd name="T9" fmla="*/ 38 h 38"/>
                <a:gd name="T10" fmla="*/ 96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96" y="38"/>
                  </a:moveTo>
                  <a:lnTo>
                    <a:pt x="144" y="1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2"/>
            <p:cNvSpPr>
              <a:spLocks/>
            </p:cNvSpPr>
            <p:nvPr/>
          </p:nvSpPr>
          <p:spPr bwMode="auto">
            <a:xfrm>
              <a:off x="5013325" y="2014538"/>
              <a:ext cx="228600" cy="60325"/>
            </a:xfrm>
            <a:custGeom>
              <a:avLst/>
              <a:gdLst>
                <a:gd name="T0" fmla="*/ 48 w 144"/>
                <a:gd name="T1" fmla="*/ 38 h 38"/>
                <a:gd name="T2" fmla="*/ 0 w 144"/>
                <a:gd name="T3" fmla="*/ 18 h 38"/>
                <a:gd name="T4" fmla="*/ 48 w 144"/>
                <a:gd name="T5" fmla="*/ 0 h 38"/>
                <a:gd name="T6" fmla="*/ 144 w 144"/>
                <a:gd name="T7" fmla="*/ 0 h 38"/>
                <a:gd name="T8" fmla="*/ 144 w 144"/>
                <a:gd name="T9" fmla="*/ 38 h 38"/>
                <a:gd name="T10" fmla="*/ 48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48" y="38"/>
                  </a:moveTo>
                  <a:lnTo>
                    <a:pt x="0" y="18"/>
                  </a:lnTo>
                  <a:lnTo>
                    <a:pt x="48" y="0"/>
                  </a:lnTo>
                  <a:lnTo>
                    <a:pt x="144" y="0"/>
                  </a:lnTo>
                  <a:lnTo>
                    <a:pt x="144" y="38"/>
                  </a:lnTo>
                  <a:lnTo>
                    <a:pt x="48" y="38"/>
                  </a:lnTo>
                  <a:close/>
                </a:path>
              </a:pathLst>
            </a:cu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Freeform 53"/>
            <p:cNvSpPr>
              <a:spLocks/>
            </p:cNvSpPr>
            <p:nvPr/>
          </p:nvSpPr>
          <p:spPr bwMode="auto">
            <a:xfrm>
              <a:off x="5127625" y="2014538"/>
              <a:ext cx="234950" cy="60325"/>
            </a:xfrm>
            <a:custGeom>
              <a:avLst/>
              <a:gdLst>
                <a:gd name="T0" fmla="*/ 38 w 148"/>
                <a:gd name="T1" fmla="*/ 38 h 38"/>
                <a:gd name="T2" fmla="*/ 0 w 148"/>
                <a:gd name="T3" fmla="*/ 18 h 38"/>
                <a:gd name="T4" fmla="*/ 38 w 148"/>
                <a:gd name="T5" fmla="*/ 0 h 38"/>
                <a:gd name="T6" fmla="*/ 112 w 148"/>
                <a:gd name="T7" fmla="*/ 0 h 38"/>
                <a:gd name="T8" fmla="*/ 148 w 148"/>
                <a:gd name="T9" fmla="*/ 18 h 38"/>
                <a:gd name="T10" fmla="*/ 112 w 148"/>
                <a:gd name="T11" fmla="*/ 38 h 38"/>
                <a:gd name="T12" fmla="*/ 38 w 148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8">
                  <a:moveTo>
                    <a:pt x="38" y="38"/>
                  </a:moveTo>
                  <a:lnTo>
                    <a:pt x="0" y="18"/>
                  </a:lnTo>
                  <a:lnTo>
                    <a:pt x="38" y="0"/>
                  </a:lnTo>
                  <a:lnTo>
                    <a:pt x="112" y="0"/>
                  </a:lnTo>
                  <a:lnTo>
                    <a:pt x="148" y="18"/>
                  </a:lnTo>
                  <a:lnTo>
                    <a:pt x="112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 bwMode="auto">
            <a:xfrm>
              <a:off x="5013325" y="2043113"/>
              <a:ext cx="463550" cy="234950"/>
            </a:xfrm>
            <a:prstGeom prst="rect">
              <a:avLst/>
            </a:pr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Rectangle 55"/>
            <p:cNvSpPr>
              <a:spLocks noChangeArrowheads="1"/>
            </p:cNvSpPr>
            <p:nvPr/>
          </p:nvSpPr>
          <p:spPr bwMode="auto">
            <a:xfrm>
              <a:off x="5013325" y="2278063"/>
              <a:ext cx="463550" cy="273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5013325" y="2551113"/>
              <a:ext cx="463550" cy="1825625"/>
            </a:xfrm>
            <a:prstGeom prst="rect">
              <a:avLst/>
            </a:pr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Freeform 57"/>
            <p:cNvSpPr>
              <a:spLocks/>
            </p:cNvSpPr>
            <p:nvPr/>
          </p:nvSpPr>
          <p:spPr bwMode="auto">
            <a:xfrm>
              <a:off x="5013325" y="4376738"/>
              <a:ext cx="463550" cy="593725"/>
            </a:xfrm>
            <a:custGeom>
              <a:avLst/>
              <a:gdLst>
                <a:gd name="T0" fmla="*/ 0 w 292"/>
                <a:gd name="T1" fmla="*/ 0 h 374"/>
                <a:gd name="T2" fmla="*/ 146 w 292"/>
                <a:gd name="T3" fmla="*/ 374 h 374"/>
                <a:gd name="T4" fmla="*/ 292 w 292"/>
                <a:gd name="T5" fmla="*/ 0 h 374"/>
                <a:gd name="T6" fmla="*/ 0 w 292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374">
                  <a:moveTo>
                    <a:pt x="0" y="0"/>
                  </a:moveTo>
                  <a:lnTo>
                    <a:pt x="146" y="374"/>
                  </a:lnTo>
                  <a:lnTo>
                    <a:pt x="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Rectangle 58"/>
            <p:cNvSpPr>
              <a:spLocks noChangeArrowheads="1"/>
            </p:cNvSpPr>
            <p:nvPr/>
          </p:nvSpPr>
          <p:spPr bwMode="auto">
            <a:xfrm>
              <a:off x="5013325" y="2043113"/>
              <a:ext cx="114300" cy="234950"/>
            </a:xfrm>
            <a:prstGeom prst="rect">
              <a:avLst/>
            </a:pr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Rectangle 59"/>
            <p:cNvSpPr>
              <a:spLocks noChangeArrowheads="1"/>
            </p:cNvSpPr>
            <p:nvPr/>
          </p:nvSpPr>
          <p:spPr bwMode="auto">
            <a:xfrm>
              <a:off x="5362575" y="2043113"/>
              <a:ext cx="114300" cy="234950"/>
            </a:xfrm>
            <a:prstGeom prst="rect">
              <a:avLst/>
            </a:pr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Rectangle 60"/>
            <p:cNvSpPr>
              <a:spLocks noChangeArrowheads="1"/>
            </p:cNvSpPr>
            <p:nvPr/>
          </p:nvSpPr>
          <p:spPr bwMode="auto">
            <a:xfrm>
              <a:off x="5013325" y="2278063"/>
              <a:ext cx="114300" cy="27305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Rectangle 61"/>
            <p:cNvSpPr>
              <a:spLocks noChangeArrowheads="1"/>
            </p:cNvSpPr>
            <p:nvPr/>
          </p:nvSpPr>
          <p:spPr bwMode="auto">
            <a:xfrm>
              <a:off x="5362575" y="2278063"/>
              <a:ext cx="114300" cy="273050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Rectangle 62"/>
            <p:cNvSpPr>
              <a:spLocks noChangeArrowheads="1"/>
            </p:cNvSpPr>
            <p:nvPr/>
          </p:nvSpPr>
          <p:spPr bwMode="auto">
            <a:xfrm>
              <a:off x="5013325" y="2551113"/>
              <a:ext cx="114300" cy="1825625"/>
            </a:xfrm>
            <a:prstGeom prst="rect">
              <a:avLst/>
            </a:pr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Rectangle 63"/>
            <p:cNvSpPr>
              <a:spLocks noChangeArrowheads="1"/>
            </p:cNvSpPr>
            <p:nvPr/>
          </p:nvSpPr>
          <p:spPr bwMode="auto">
            <a:xfrm>
              <a:off x="5362575" y="2551113"/>
              <a:ext cx="114300" cy="1825625"/>
            </a:xfrm>
            <a:prstGeom prst="rect">
              <a:avLst/>
            </a:pr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64"/>
            <p:cNvSpPr>
              <a:spLocks/>
            </p:cNvSpPr>
            <p:nvPr/>
          </p:nvSpPr>
          <p:spPr bwMode="auto">
            <a:xfrm>
              <a:off x="5013325" y="4376738"/>
              <a:ext cx="231775" cy="593725"/>
            </a:xfrm>
            <a:custGeom>
              <a:avLst/>
              <a:gdLst>
                <a:gd name="T0" fmla="*/ 0 w 146"/>
                <a:gd name="T1" fmla="*/ 0 h 374"/>
                <a:gd name="T2" fmla="*/ 146 w 146"/>
                <a:gd name="T3" fmla="*/ 374 h 374"/>
                <a:gd name="T4" fmla="*/ 72 w 146"/>
                <a:gd name="T5" fmla="*/ 0 h 374"/>
                <a:gd name="T6" fmla="*/ 0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0" y="0"/>
                  </a:moveTo>
                  <a:lnTo>
                    <a:pt x="146" y="37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A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65"/>
            <p:cNvSpPr>
              <a:spLocks/>
            </p:cNvSpPr>
            <p:nvPr/>
          </p:nvSpPr>
          <p:spPr bwMode="auto">
            <a:xfrm>
              <a:off x="5127625" y="4376738"/>
              <a:ext cx="234950" cy="152400"/>
            </a:xfrm>
            <a:custGeom>
              <a:avLst/>
              <a:gdLst>
                <a:gd name="T0" fmla="*/ 0 w 148"/>
                <a:gd name="T1" fmla="*/ 0 h 96"/>
                <a:gd name="T2" fmla="*/ 0 w 148"/>
                <a:gd name="T3" fmla="*/ 0 h 96"/>
                <a:gd name="T4" fmla="*/ 8 w 148"/>
                <a:gd name="T5" fmla="*/ 16 h 96"/>
                <a:gd name="T6" fmla="*/ 28 w 148"/>
                <a:gd name="T7" fmla="*/ 48 h 96"/>
                <a:gd name="T8" fmla="*/ 40 w 148"/>
                <a:gd name="T9" fmla="*/ 66 h 96"/>
                <a:gd name="T10" fmla="*/ 52 w 148"/>
                <a:gd name="T11" fmla="*/ 82 h 96"/>
                <a:gd name="T12" fmla="*/ 64 w 148"/>
                <a:gd name="T13" fmla="*/ 92 h 96"/>
                <a:gd name="T14" fmla="*/ 70 w 148"/>
                <a:gd name="T15" fmla="*/ 96 h 96"/>
                <a:gd name="T16" fmla="*/ 74 w 148"/>
                <a:gd name="T17" fmla="*/ 96 h 96"/>
                <a:gd name="T18" fmla="*/ 74 w 148"/>
                <a:gd name="T19" fmla="*/ 96 h 96"/>
                <a:gd name="T20" fmla="*/ 78 w 148"/>
                <a:gd name="T21" fmla="*/ 96 h 96"/>
                <a:gd name="T22" fmla="*/ 84 w 148"/>
                <a:gd name="T23" fmla="*/ 92 h 96"/>
                <a:gd name="T24" fmla="*/ 96 w 148"/>
                <a:gd name="T25" fmla="*/ 82 h 96"/>
                <a:gd name="T26" fmla="*/ 108 w 148"/>
                <a:gd name="T27" fmla="*/ 66 h 96"/>
                <a:gd name="T28" fmla="*/ 120 w 148"/>
                <a:gd name="T29" fmla="*/ 48 h 96"/>
                <a:gd name="T30" fmla="*/ 140 w 148"/>
                <a:gd name="T31" fmla="*/ 16 h 96"/>
                <a:gd name="T32" fmla="*/ 148 w 148"/>
                <a:gd name="T33" fmla="*/ 0 h 96"/>
                <a:gd name="T34" fmla="*/ 0 w 148"/>
                <a:gd name="T3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96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28" y="48"/>
                  </a:lnTo>
                  <a:lnTo>
                    <a:pt x="40" y="66"/>
                  </a:lnTo>
                  <a:lnTo>
                    <a:pt x="52" y="82"/>
                  </a:lnTo>
                  <a:lnTo>
                    <a:pt x="64" y="92"/>
                  </a:lnTo>
                  <a:lnTo>
                    <a:pt x="70" y="96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8" y="96"/>
                  </a:lnTo>
                  <a:lnTo>
                    <a:pt x="84" y="92"/>
                  </a:lnTo>
                  <a:lnTo>
                    <a:pt x="96" y="82"/>
                  </a:lnTo>
                  <a:lnTo>
                    <a:pt x="108" y="66"/>
                  </a:lnTo>
                  <a:lnTo>
                    <a:pt x="120" y="48"/>
                  </a:lnTo>
                  <a:lnTo>
                    <a:pt x="140" y="16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66"/>
            <p:cNvSpPr>
              <a:spLocks/>
            </p:cNvSpPr>
            <p:nvPr/>
          </p:nvSpPr>
          <p:spPr bwMode="auto">
            <a:xfrm>
              <a:off x="5013325" y="4376738"/>
              <a:ext cx="114300" cy="111125"/>
            </a:xfrm>
            <a:custGeom>
              <a:avLst/>
              <a:gdLst>
                <a:gd name="T0" fmla="*/ 72 w 72"/>
                <a:gd name="T1" fmla="*/ 0 h 70"/>
                <a:gd name="T2" fmla="*/ 72 w 72"/>
                <a:gd name="T3" fmla="*/ 0 h 70"/>
                <a:gd name="T4" fmla="*/ 54 w 72"/>
                <a:gd name="T5" fmla="*/ 34 h 70"/>
                <a:gd name="T6" fmla="*/ 38 w 72"/>
                <a:gd name="T7" fmla="*/ 58 h 70"/>
                <a:gd name="T8" fmla="*/ 30 w 72"/>
                <a:gd name="T9" fmla="*/ 66 h 70"/>
                <a:gd name="T10" fmla="*/ 24 w 72"/>
                <a:gd name="T11" fmla="*/ 70 h 70"/>
                <a:gd name="T12" fmla="*/ 24 w 72"/>
                <a:gd name="T13" fmla="*/ 70 h 70"/>
                <a:gd name="T14" fmla="*/ 22 w 72"/>
                <a:gd name="T15" fmla="*/ 68 h 70"/>
                <a:gd name="T16" fmla="*/ 20 w 72"/>
                <a:gd name="T17" fmla="*/ 66 h 70"/>
                <a:gd name="T18" fmla="*/ 16 w 72"/>
                <a:gd name="T19" fmla="*/ 58 h 70"/>
                <a:gd name="T20" fmla="*/ 8 w 72"/>
                <a:gd name="T21" fmla="*/ 34 h 70"/>
                <a:gd name="T22" fmla="*/ 0 w 72"/>
                <a:gd name="T23" fmla="*/ 0 h 70"/>
                <a:gd name="T24" fmla="*/ 72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lnTo>
                    <a:pt x="72" y="0"/>
                  </a:lnTo>
                  <a:lnTo>
                    <a:pt x="54" y="34"/>
                  </a:lnTo>
                  <a:lnTo>
                    <a:pt x="38" y="58"/>
                  </a:lnTo>
                  <a:lnTo>
                    <a:pt x="30" y="6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8" y="34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67"/>
            <p:cNvSpPr>
              <a:spLocks/>
            </p:cNvSpPr>
            <p:nvPr/>
          </p:nvSpPr>
          <p:spPr bwMode="auto">
            <a:xfrm>
              <a:off x="5245100" y="4376738"/>
              <a:ext cx="231775" cy="593725"/>
            </a:xfrm>
            <a:custGeom>
              <a:avLst/>
              <a:gdLst>
                <a:gd name="T0" fmla="*/ 146 w 146"/>
                <a:gd name="T1" fmla="*/ 0 h 374"/>
                <a:gd name="T2" fmla="*/ 0 w 146"/>
                <a:gd name="T3" fmla="*/ 374 h 374"/>
                <a:gd name="T4" fmla="*/ 74 w 146"/>
                <a:gd name="T5" fmla="*/ 0 h 374"/>
                <a:gd name="T6" fmla="*/ 146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146" y="0"/>
                  </a:moveTo>
                  <a:lnTo>
                    <a:pt x="0" y="374"/>
                  </a:lnTo>
                  <a:lnTo>
                    <a:pt x="74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98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68"/>
            <p:cNvSpPr>
              <a:spLocks/>
            </p:cNvSpPr>
            <p:nvPr/>
          </p:nvSpPr>
          <p:spPr bwMode="auto">
            <a:xfrm>
              <a:off x="5362575" y="4376738"/>
              <a:ext cx="114300" cy="111125"/>
            </a:xfrm>
            <a:custGeom>
              <a:avLst/>
              <a:gdLst>
                <a:gd name="T0" fmla="*/ 0 w 72"/>
                <a:gd name="T1" fmla="*/ 0 h 70"/>
                <a:gd name="T2" fmla="*/ 0 w 72"/>
                <a:gd name="T3" fmla="*/ 0 h 70"/>
                <a:gd name="T4" fmla="*/ 20 w 72"/>
                <a:gd name="T5" fmla="*/ 34 h 70"/>
                <a:gd name="T6" fmla="*/ 34 w 72"/>
                <a:gd name="T7" fmla="*/ 58 h 70"/>
                <a:gd name="T8" fmla="*/ 42 w 72"/>
                <a:gd name="T9" fmla="*/ 66 h 70"/>
                <a:gd name="T10" fmla="*/ 48 w 72"/>
                <a:gd name="T11" fmla="*/ 70 h 70"/>
                <a:gd name="T12" fmla="*/ 48 w 72"/>
                <a:gd name="T13" fmla="*/ 70 h 70"/>
                <a:gd name="T14" fmla="*/ 50 w 72"/>
                <a:gd name="T15" fmla="*/ 68 h 70"/>
                <a:gd name="T16" fmla="*/ 52 w 72"/>
                <a:gd name="T17" fmla="*/ 66 h 70"/>
                <a:gd name="T18" fmla="*/ 56 w 72"/>
                <a:gd name="T19" fmla="*/ 58 h 70"/>
                <a:gd name="T20" fmla="*/ 64 w 72"/>
                <a:gd name="T21" fmla="*/ 34 h 70"/>
                <a:gd name="T22" fmla="*/ 72 w 72"/>
                <a:gd name="T23" fmla="*/ 0 h 70"/>
                <a:gd name="T24" fmla="*/ 0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0" y="0"/>
                  </a:moveTo>
                  <a:lnTo>
                    <a:pt x="0" y="0"/>
                  </a:lnTo>
                  <a:lnTo>
                    <a:pt x="20" y="34"/>
                  </a:lnTo>
                  <a:lnTo>
                    <a:pt x="34" y="58"/>
                  </a:lnTo>
                  <a:lnTo>
                    <a:pt x="42" y="66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0" y="68"/>
                  </a:lnTo>
                  <a:lnTo>
                    <a:pt x="52" y="66"/>
                  </a:lnTo>
                  <a:lnTo>
                    <a:pt x="56" y="58"/>
                  </a:lnTo>
                  <a:lnTo>
                    <a:pt x="64" y="3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69"/>
            <p:cNvSpPr>
              <a:spLocks/>
            </p:cNvSpPr>
            <p:nvPr/>
          </p:nvSpPr>
          <p:spPr bwMode="auto">
            <a:xfrm>
              <a:off x="5172075" y="4745038"/>
              <a:ext cx="142875" cy="225425"/>
            </a:xfrm>
            <a:custGeom>
              <a:avLst/>
              <a:gdLst>
                <a:gd name="T0" fmla="*/ 2 w 90"/>
                <a:gd name="T1" fmla="*/ 32 h 142"/>
                <a:gd name="T2" fmla="*/ 46 w 90"/>
                <a:gd name="T3" fmla="*/ 142 h 142"/>
                <a:gd name="T4" fmla="*/ 90 w 90"/>
                <a:gd name="T5" fmla="*/ 32 h 142"/>
                <a:gd name="T6" fmla="*/ 90 w 90"/>
                <a:gd name="T7" fmla="*/ 32 h 142"/>
                <a:gd name="T8" fmla="*/ 88 w 90"/>
                <a:gd name="T9" fmla="*/ 28 h 142"/>
                <a:gd name="T10" fmla="*/ 86 w 90"/>
                <a:gd name="T11" fmla="*/ 20 h 142"/>
                <a:gd name="T12" fmla="*/ 84 w 90"/>
                <a:gd name="T13" fmla="*/ 18 h 142"/>
                <a:gd name="T14" fmla="*/ 80 w 90"/>
                <a:gd name="T15" fmla="*/ 16 h 142"/>
                <a:gd name="T16" fmla="*/ 76 w 90"/>
                <a:gd name="T17" fmla="*/ 16 h 142"/>
                <a:gd name="T18" fmla="*/ 70 w 90"/>
                <a:gd name="T19" fmla="*/ 18 h 142"/>
                <a:gd name="T20" fmla="*/ 70 w 90"/>
                <a:gd name="T21" fmla="*/ 18 h 142"/>
                <a:gd name="T22" fmla="*/ 64 w 90"/>
                <a:gd name="T23" fmla="*/ 24 h 142"/>
                <a:gd name="T24" fmla="*/ 62 w 90"/>
                <a:gd name="T25" fmla="*/ 30 h 142"/>
                <a:gd name="T26" fmla="*/ 56 w 90"/>
                <a:gd name="T27" fmla="*/ 40 h 142"/>
                <a:gd name="T28" fmla="*/ 52 w 90"/>
                <a:gd name="T29" fmla="*/ 48 h 142"/>
                <a:gd name="T30" fmla="*/ 50 w 90"/>
                <a:gd name="T31" fmla="*/ 50 h 142"/>
                <a:gd name="T32" fmla="*/ 46 w 90"/>
                <a:gd name="T33" fmla="*/ 50 h 142"/>
                <a:gd name="T34" fmla="*/ 46 w 90"/>
                <a:gd name="T35" fmla="*/ 50 h 142"/>
                <a:gd name="T36" fmla="*/ 42 w 90"/>
                <a:gd name="T37" fmla="*/ 48 h 142"/>
                <a:gd name="T38" fmla="*/ 38 w 90"/>
                <a:gd name="T39" fmla="*/ 42 h 142"/>
                <a:gd name="T40" fmla="*/ 32 w 90"/>
                <a:gd name="T41" fmla="*/ 24 h 142"/>
                <a:gd name="T42" fmla="*/ 28 w 90"/>
                <a:gd name="T43" fmla="*/ 14 h 142"/>
                <a:gd name="T44" fmla="*/ 22 w 90"/>
                <a:gd name="T45" fmla="*/ 6 h 142"/>
                <a:gd name="T46" fmla="*/ 18 w 90"/>
                <a:gd name="T47" fmla="*/ 2 h 142"/>
                <a:gd name="T48" fmla="*/ 14 w 90"/>
                <a:gd name="T49" fmla="*/ 0 h 142"/>
                <a:gd name="T50" fmla="*/ 12 w 90"/>
                <a:gd name="T51" fmla="*/ 0 h 142"/>
                <a:gd name="T52" fmla="*/ 12 w 90"/>
                <a:gd name="T53" fmla="*/ 0 h 142"/>
                <a:gd name="T54" fmla="*/ 6 w 90"/>
                <a:gd name="T55" fmla="*/ 2 h 142"/>
                <a:gd name="T56" fmla="*/ 2 w 90"/>
                <a:gd name="T57" fmla="*/ 6 h 142"/>
                <a:gd name="T58" fmla="*/ 0 w 90"/>
                <a:gd name="T59" fmla="*/ 10 h 142"/>
                <a:gd name="T60" fmla="*/ 0 w 90"/>
                <a:gd name="T61" fmla="*/ 16 h 142"/>
                <a:gd name="T62" fmla="*/ 2 w 90"/>
                <a:gd name="T63" fmla="*/ 26 h 142"/>
                <a:gd name="T64" fmla="*/ 2 w 90"/>
                <a:gd name="T65" fmla="*/ 32 h 142"/>
                <a:gd name="T66" fmla="*/ 2 w 90"/>
                <a:gd name="T67" fmla="*/ 3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142">
                  <a:moveTo>
                    <a:pt x="2" y="32"/>
                  </a:moveTo>
                  <a:lnTo>
                    <a:pt x="46" y="142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88" y="28"/>
                  </a:lnTo>
                  <a:lnTo>
                    <a:pt x="86" y="20"/>
                  </a:lnTo>
                  <a:lnTo>
                    <a:pt x="84" y="18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40"/>
                  </a:lnTo>
                  <a:lnTo>
                    <a:pt x="52" y="48"/>
                  </a:lnTo>
                  <a:lnTo>
                    <a:pt x="50" y="50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2" y="48"/>
                  </a:lnTo>
                  <a:lnTo>
                    <a:pt x="38" y="42"/>
                  </a:lnTo>
                  <a:lnTo>
                    <a:pt x="32" y="24"/>
                  </a:lnTo>
                  <a:lnTo>
                    <a:pt x="28" y="14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101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组 6"/>
          <p:cNvGrpSpPr/>
          <p:nvPr/>
        </p:nvGrpSpPr>
        <p:grpSpPr>
          <a:xfrm rot="20743041">
            <a:off x="641776" y="4327784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4" name="组 93"/>
          <p:cNvGrpSpPr/>
          <p:nvPr/>
        </p:nvGrpSpPr>
        <p:grpSpPr>
          <a:xfrm rot="18187279">
            <a:off x="10207472" y="173945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5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1" name="组 140"/>
          <p:cNvGrpSpPr/>
          <p:nvPr/>
        </p:nvGrpSpPr>
        <p:grpSpPr>
          <a:xfrm rot="340634">
            <a:off x="10994327" y="2014128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2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8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8" name="组 8">
            <a:extLst>
              <a:ext uri="{FF2B5EF4-FFF2-40B4-BE49-F238E27FC236}">
                <a16:creationId xmlns:a16="http://schemas.microsoft.com/office/drawing/2014/main" id="{35F4EAFE-A791-4D23-9DB4-56BB62940FFC}"/>
              </a:ext>
            </a:extLst>
          </p:cNvPr>
          <p:cNvGrpSpPr/>
          <p:nvPr/>
        </p:nvGrpSpPr>
        <p:grpSpPr>
          <a:xfrm>
            <a:off x="1515292" y="2229339"/>
            <a:ext cx="9285422" cy="3032873"/>
            <a:chOff x="777683" y="1870999"/>
            <a:chExt cx="4018761" cy="2274655"/>
          </a:xfrm>
        </p:grpSpPr>
        <p:cxnSp>
          <p:nvCxnSpPr>
            <p:cNvPr id="189" name="直线连接符 9">
              <a:extLst>
                <a:ext uri="{FF2B5EF4-FFF2-40B4-BE49-F238E27FC236}">
                  <a16:creationId xmlns:a16="http://schemas.microsoft.com/office/drawing/2014/main" id="{C1B90EDF-4473-4049-B4A6-706A909E2BBF}"/>
                </a:ext>
              </a:extLst>
            </p:cNvPr>
            <p:cNvCxnSpPr/>
            <p:nvPr/>
          </p:nvCxnSpPr>
          <p:spPr>
            <a:xfrm>
              <a:off x="777683" y="1870999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线连接符 10">
              <a:extLst>
                <a:ext uri="{FF2B5EF4-FFF2-40B4-BE49-F238E27FC236}">
                  <a16:creationId xmlns:a16="http://schemas.microsoft.com/office/drawing/2014/main" id="{084D994B-E5E4-423B-9E48-751C5A80D1D6}"/>
                </a:ext>
              </a:extLst>
            </p:cNvPr>
            <p:cNvCxnSpPr/>
            <p:nvPr/>
          </p:nvCxnSpPr>
          <p:spPr>
            <a:xfrm>
              <a:off x="777683" y="2325930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线连接符 11">
              <a:extLst>
                <a:ext uri="{FF2B5EF4-FFF2-40B4-BE49-F238E27FC236}">
                  <a16:creationId xmlns:a16="http://schemas.microsoft.com/office/drawing/2014/main" id="{7B9C3D15-48B9-4E36-A124-3AD51AE3AE42}"/>
                </a:ext>
              </a:extLst>
            </p:cNvPr>
            <p:cNvCxnSpPr/>
            <p:nvPr/>
          </p:nvCxnSpPr>
          <p:spPr>
            <a:xfrm>
              <a:off x="777683" y="2780861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线连接符 12">
              <a:extLst>
                <a:ext uri="{FF2B5EF4-FFF2-40B4-BE49-F238E27FC236}">
                  <a16:creationId xmlns:a16="http://schemas.microsoft.com/office/drawing/2014/main" id="{A94E2A34-4F1F-4835-BD50-E971E4085FE3}"/>
                </a:ext>
              </a:extLst>
            </p:cNvPr>
            <p:cNvCxnSpPr/>
            <p:nvPr/>
          </p:nvCxnSpPr>
          <p:spPr>
            <a:xfrm>
              <a:off x="777683" y="3235792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线连接符 13">
              <a:extLst>
                <a:ext uri="{FF2B5EF4-FFF2-40B4-BE49-F238E27FC236}">
                  <a16:creationId xmlns:a16="http://schemas.microsoft.com/office/drawing/2014/main" id="{F6CD0BE7-337C-43C3-9979-AF2788BB0B65}"/>
                </a:ext>
              </a:extLst>
            </p:cNvPr>
            <p:cNvCxnSpPr/>
            <p:nvPr/>
          </p:nvCxnSpPr>
          <p:spPr>
            <a:xfrm>
              <a:off x="777683" y="3690723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线连接符 14">
              <a:extLst>
                <a:ext uri="{FF2B5EF4-FFF2-40B4-BE49-F238E27FC236}">
                  <a16:creationId xmlns:a16="http://schemas.microsoft.com/office/drawing/2014/main" id="{2F70C25B-EC7A-4709-B7BF-419D350729D9}"/>
                </a:ext>
              </a:extLst>
            </p:cNvPr>
            <p:cNvCxnSpPr/>
            <p:nvPr/>
          </p:nvCxnSpPr>
          <p:spPr>
            <a:xfrm>
              <a:off x="777683" y="4145654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7B73B62-3523-4EFA-806A-60F19A1E1021}"/>
              </a:ext>
            </a:extLst>
          </p:cNvPr>
          <p:cNvSpPr txBox="1"/>
          <p:nvPr/>
        </p:nvSpPr>
        <p:spPr>
          <a:xfrm>
            <a:off x="1515292" y="1708409"/>
            <a:ext cx="92854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0" dirty="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  <a:sym typeface="+mn-lt"/>
              </a:rPr>
              <a:t>1.4 </a:t>
            </a:r>
            <a:r>
              <a:rPr lang="zh-CN" altLang="en-US" sz="2400" b="1" kern="0" dirty="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  <a:sym typeface="+mn-lt"/>
              </a:rPr>
              <a:t>参考资料：</a:t>
            </a:r>
            <a:endParaRPr lang="en-US" altLang="zh-CN" sz="2400" b="1" kern="0" dirty="0">
              <a:latin typeface="华文行楷" panose="02010800040101010101" pitchFamily="2" charset="-122"/>
              <a:ea typeface="华文行楷" panose="02010800040101010101" pitchFamily="2" charset="-122"/>
              <a:cs typeface="+mn-ea"/>
              <a:sym typeface="+mn-lt"/>
            </a:endParaRPr>
          </a:p>
          <a:p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</a:t>
            </a:r>
            <a:r>
              <a:rPr lang="zh-CN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参考已就业人员意见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——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决定选题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张海藩、牟永敏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《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操作系统导论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》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版：清华大学出版社，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2013</a:t>
            </a:r>
          </a:p>
          <a:p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						——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决定展示内容</a:t>
            </a:r>
            <a:endParaRPr lang="zh-CN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8300482"/>
      </p:ext>
    </p:extLst>
  </p:cSld>
  <p:clrMapOvr>
    <a:masterClrMapping/>
  </p:clrMapOvr>
  <p:transition spd="slow">
    <p:cover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3540268" y="2845614"/>
            <a:ext cx="4837680" cy="667875"/>
          </a:xfrm>
        </p:spPr>
        <p:txBody>
          <a:bodyPr/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项目概述</a:t>
            </a:r>
          </a:p>
        </p:txBody>
      </p:sp>
    </p:spTree>
    <p:extLst>
      <p:ext uri="{BB962C8B-B14F-4D97-AF65-F5344CB8AC3E}">
        <p14:creationId xmlns:p14="http://schemas.microsoft.com/office/powerpoint/2010/main" val="3504746360"/>
      </p:ext>
    </p:extLst>
  </p:cSld>
  <p:clrMapOvr>
    <a:masterClrMapping/>
  </p:clrMapOvr>
  <p:transition spd="slow">
    <p:pull dir="rd"/>
  </p:transition>
</p:sld>
</file>

<file path=ppt/theme/theme1.xml><?xml version="1.0" encoding="utf-8"?>
<a:theme xmlns:a="http://schemas.openxmlformats.org/drawingml/2006/main" name="Office 主题">
  <a:themeElements>
    <a:clrScheme name="123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CB607"/>
      </a:accent1>
      <a:accent2>
        <a:srgbClr val="FFD400"/>
      </a:accent2>
      <a:accent3>
        <a:srgbClr val="FFD400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自定义 58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</TotalTime>
  <Words>173</Words>
  <Application>Microsoft Office PowerPoint</Application>
  <PresentationFormat>宽屏</PresentationFormat>
  <Paragraphs>65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等线</vt:lpstr>
      <vt:lpstr>华文行楷</vt:lpstr>
      <vt:lpstr>Microsoft YaHei</vt:lpstr>
      <vt:lpstr>Microsoft YaHei</vt:lpstr>
      <vt:lpstr>Arial</vt:lpstr>
      <vt:lpstr>Calibri</vt:lpstr>
      <vt:lpstr>Century Gothic</vt:lpstr>
      <vt:lpstr>Segoe UI Light</vt:lpstr>
      <vt:lpstr>Office 主题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工作汇报总结类</dc:title>
  <dc:subject>RP</dc:subject>
  <dc:creator>兔宝宝</dc:creator>
  <cp:keywords>RP</cp:keywords>
  <dc:description>RP</dc:description>
  <cp:lastModifiedBy>hanyue qiao</cp:lastModifiedBy>
  <cp:revision>98</cp:revision>
  <dcterms:created xsi:type="dcterms:W3CDTF">2015-08-18T02:51:41Z</dcterms:created>
  <dcterms:modified xsi:type="dcterms:W3CDTF">2019-03-17T12:56:03Z</dcterms:modified>
  <cp:category>RP</cp:category>
  <cp:contentStatus>RP</cp:contentStatus>
</cp:coreProperties>
</file>