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309" r:id="rId6"/>
    <p:sldId id="263" r:id="rId7"/>
    <p:sldId id="328" r:id="rId8"/>
    <p:sldId id="310" r:id="rId9"/>
    <p:sldId id="355" r:id="rId10"/>
    <p:sldId id="331" r:id="rId11"/>
    <p:sldId id="311" r:id="rId12"/>
    <p:sldId id="354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AA"/>
    <a:srgbClr val="00547E"/>
    <a:srgbClr val="1A8EA7"/>
    <a:srgbClr val="1C8CA5"/>
    <a:srgbClr val="00A7A4"/>
    <a:srgbClr val="1D8E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80949"/>
  </p:normalViewPr>
  <p:slideViewPr>
    <p:cSldViewPr snapToGrid="0">
      <p:cViewPr varScale="1">
        <p:scale>
          <a:sx n="92" d="100"/>
          <a:sy n="92" d="100"/>
        </p:scale>
        <p:origin x="13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59D29-7F76-4E30-B029-D0C89C6DCC63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DF42-B80A-45D9-953E-DFB058CB8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6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1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3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7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0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8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FAED-8144-46F4-A6BE-99787C2F7B2E}" type="datetimeFigureOut">
              <a:rPr lang="zh-CN" altLang="en-US" smtClean="0"/>
              <a:t>15/10/3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DA7C-32C8-4FE4-8324-DC5257B6B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062"/>
            <a:ext cx="7663543" cy="68760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33" y="0"/>
            <a:ext cx="3266667" cy="47714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59100" y="1634918"/>
            <a:ext cx="7752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72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2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72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⚡️闪电开发</a:t>
            </a:r>
          </a:p>
          <a:p>
            <a:pPr algn="ctr"/>
            <a:endParaRPr lang="zh-CN" altLang="en-US" sz="2800" b="1" dirty="0" smtClean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初级篇</a:t>
            </a:r>
            <a:r>
              <a:rPr lang="en-US" altLang="zh-CN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屏幕类别</a:t>
            </a:r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36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7200" b="1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2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8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小波说雨燕</a:t>
            </a:r>
            <a:endParaRPr lang="zh-CN" altLang="en-US" sz="2800" b="1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7200" b="1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389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01">
        <p15:prstTrans prst="pageCurlDouble"/>
      </p:transition>
    </mc:Choice>
    <mc:Fallback xmlns="">
      <p:transition spd="slow" advTm="780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更新视图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7" y="1722003"/>
            <a:ext cx="10058400" cy="5135997"/>
          </a:xfrm>
          <a:prstGeom prst="rect">
            <a:avLst/>
          </a:prstGeom>
        </p:spPr>
      </p:pic>
      <p:sp>
        <p:nvSpPr>
          <p:cNvPr id="7" name="线形标注 1 (无边框) 6"/>
          <p:cNvSpPr/>
          <p:nvPr/>
        </p:nvSpPr>
        <p:spPr>
          <a:xfrm>
            <a:off x="6556187" y="1603562"/>
            <a:ext cx="1843934" cy="655312"/>
          </a:xfrm>
          <a:prstGeom prst="callout1">
            <a:avLst>
              <a:gd name="adj1" fmla="val 18750"/>
              <a:gd name="adj2" fmla="val -8333"/>
              <a:gd name="adj3" fmla="val 90702"/>
              <a:gd name="adj4" fmla="val -895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ViewController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(无边框) 7"/>
          <p:cNvSpPr/>
          <p:nvPr/>
        </p:nvSpPr>
        <p:spPr>
          <a:xfrm>
            <a:off x="6044848" y="5191889"/>
            <a:ext cx="1843934" cy="655312"/>
          </a:xfrm>
          <a:prstGeom prst="callout1">
            <a:avLst>
              <a:gd name="adj1" fmla="val 111774"/>
              <a:gd name="adj2" fmla="val 61543"/>
              <a:gd name="adj3" fmla="val 234467"/>
              <a:gd name="adj4" fmla="val 1133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 此图标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(无边框) 8"/>
          <p:cNvSpPr/>
          <p:nvPr/>
        </p:nvSpPr>
        <p:spPr>
          <a:xfrm>
            <a:off x="8371132" y="3277994"/>
            <a:ext cx="1843934" cy="655312"/>
          </a:xfrm>
          <a:prstGeom prst="callout1">
            <a:avLst>
              <a:gd name="adj1" fmla="val 111774"/>
              <a:gd name="adj2" fmla="val 61543"/>
              <a:gd name="adj3" fmla="val 382460"/>
              <a:gd name="adj4" fmla="val 622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更新视图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27" y="1753754"/>
            <a:ext cx="4145973" cy="4740141"/>
          </a:xfrm>
          <a:prstGeom prst="rect">
            <a:avLst/>
          </a:prstGeom>
        </p:spPr>
      </p:pic>
      <p:sp>
        <p:nvSpPr>
          <p:cNvPr id="10" name="线形标注 1 (无边框) 9"/>
          <p:cNvSpPr/>
          <p:nvPr/>
        </p:nvSpPr>
        <p:spPr>
          <a:xfrm>
            <a:off x="7852177" y="2642653"/>
            <a:ext cx="1843934" cy="655312"/>
          </a:xfrm>
          <a:prstGeom prst="callout1">
            <a:avLst>
              <a:gd name="adj1" fmla="val 88518"/>
              <a:gd name="adj2" fmla="val 12705"/>
              <a:gd name="adj3" fmla="val 177384"/>
              <a:gd name="adj4" fmla="val -407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不受刚才的设置影响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051229"/>
            <a:ext cx="10058400" cy="46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66667" y="2705725"/>
            <a:ext cx="6886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开始练习</a:t>
            </a:r>
            <a:r>
              <a:rPr lang="en-US" altLang="zh-CN" sz="44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400" b="1" dirty="0" smtClean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b="1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及参考代码：</a:t>
            </a:r>
          </a:p>
          <a:p>
            <a:r>
              <a:rPr lang="en-US" altLang="zh-CN" sz="2000" b="1" dirty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000" b="1" dirty="0" err="1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2000" b="1" dirty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yagamis</a:t>
            </a:r>
            <a:r>
              <a:rPr lang="en-US" altLang="zh-CN" sz="2000" b="1" dirty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sizeclass</a:t>
            </a:r>
            <a:endParaRPr lang="zh-CN" altLang="en-US" sz="2000" b="1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2"/>
            <a:ext cx="6466667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54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79">
        <p15:prstTrans prst="pageCurlDouble"/>
      </p:transition>
    </mc:Choice>
    <mc:Fallback xmlns="">
      <p:transition spd="slow" advTm="39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12" y="200235"/>
            <a:ext cx="2190476" cy="33714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3350" y="778085"/>
            <a:ext cx="102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9250" y="265768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录</a:t>
            </a:r>
            <a:endParaRPr lang="zh-CN" altLang="en-US" sz="3600" b="1" dirty="0">
              <a:solidFill>
                <a:schemeClr val="bg1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16" y="1516719"/>
            <a:ext cx="5928865" cy="993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17" y="3345754"/>
            <a:ext cx="5928865" cy="99394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36154" y="1667241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屏幕尺寸的抽象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6154" y="3488781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堆叠视图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的适配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76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40">
        <p15:prstTrans prst="pageCurlDouble"/>
      </p:transition>
    </mc:Choice>
    <mc:Fallback xmlns="">
      <p:transition spd="slow" advTm="29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0"/>
            <a:ext cx="12193057" cy="56270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84400" y="5447325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屏幕尺寸的抽象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244131" y="361237"/>
            <a:ext cx="1383321" cy="3091123"/>
          </a:xfrm>
          <a:custGeom>
            <a:avLst/>
            <a:gdLst/>
            <a:ahLst/>
            <a:cxnLst/>
            <a:rect l="l" t="t" r="r" b="b"/>
            <a:pathLst>
              <a:path w="1383321" h="3091123">
                <a:moveTo>
                  <a:pt x="1110072" y="0"/>
                </a:moveTo>
                <a:lnTo>
                  <a:pt x="1195462" y="17078"/>
                </a:lnTo>
                <a:lnTo>
                  <a:pt x="1229618" y="34156"/>
                </a:lnTo>
                <a:cubicBezTo>
                  <a:pt x="1332087" y="56927"/>
                  <a:pt x="1383321" y="125239"/>
                  <a:pt x="1383321" y="239092"/>
                </a:cubicBezTo>
                <a:cubicBezTo>
                  <a:pt x="1383321" y="250478"/>
                  <a:pt x="1377628" y="273248"/>
                  <a:pt x="1366243" y="307404"/>
                </a:cubicBezTo>
                <a:cubicBezTo>
                  <a:pt x="1366243" y="318790"/>
                  <a:pt x="1366243" y="358638"/>
                  <a:pt x="1366243" y="426951"/>
                </a:cubicBezTo>
                <a:cubicBezTo>
                  <a:pt x="1354857" y="461107"/>
                  <a:pt x="1349165" y="495263"/>
                  <a:pt x="1349165" y="529419"/>
                </a:cubicBezTo>
                <a:cubicBezTo>
                  <a:pt x="1337779" y="563575"/>
                  <a:pt x="1332087" y="620502"/>
                  <a:pt x="1332087" y="700199"/>
                </a:cubicBezTo>
                <a:cubicBezTo>
                  <a:pt x="1332087" y="734355"/>
                  <a:pt x="1332087" y="762819"/>
                  <a:pt x="1332087" y="785589"/>
                </a:cubicBezTo>
                <a:lnTo>
                  <a:pt x="1315008" y="853901"/>
                </a:lnTo>
                <a:lnTo>
                  <a:pt x="1315008" y="922214"/>
                </a:lnTo>
                <a:cubicBezTo>
                  <a:pt x="1315008" y="944984"/>
                  <a:pt x="1309316" y="979140"/>
                  <a:pt x="1297930" y="1024681"/>
                </a:cubicBezTo>
                <a:lnTo>
                  <a:pt x="1297930" y="1058837"/>
                </a:lnTo>
                <a:cubicBezTo>
                  <a:pt x="1286545" y="1070223"/>
                  <a:pt x="1280852" y="1087301"/>
                  <a:pt x="1280852" y="1110071"/>
                </a:cubicBezTo>
                <a:lnTo>
                  <a:pt x="1263774" y="1212540"/>
                </a:lnTo>
                <a:cubicBezTo>
                  <a:pt x="1263774" y="1258081"/>
                  <a:pt x="1252389" y="1297930"/>
                  <a:pt x="1229618" y="1332086"/>
                </a:cubicBezTo>
                <a:cubicBezTo>
                  <a:pt x="1218233" y="1377627"/>
                  <a:pt x="1212540" y="1406091"/>
                  <a:pt x="1212540" y="1417476"/>
                </a:cubicBezTo>
                <a:lnTo>
                  <a:pt x="1229618" y="1485788"/>
                </a:lnTo>
                <a:lnTo>
                  <a:pt x="1178384" y="1759036"/>
                </a:lnTo>
                <a:cubicBezTo>
                  <a:pt x="1178384" y="1781807"/>
                  <a:pt x="1178384" y="1793193"/>
                  <a:pt x="1178384" y="1793193"/>
                </a:cubicBezTo>
                <a:lnTo>
                  <a:pt x="1144228" y="1895661"/>
                </a:lnTo>
                <a:lnTo>
                  <a:pt x="1144228" y="1929817"/>
                </a:lnTo>
                <a:lnTo>
                  <a:pt x="1127150" y="2049363"/>
                </a:lnTo>
                <a:cubicBezTo>
                  <a:pt x="1127150" y="2060748"/>
                  <a:pt x="1121457" y="2072134"/>
                  <a:pt x="1110072" y="2083519"/>
                </a:cubicBezTo>
                <a:cubicBezTo>
                  <a:pt x="1110072" y="2129061"/>
                  <a:pt x="1110072" y="2157524"/>
                  <a:pt x="1110072" y="2168909"/>
                </a:cubicBezTo>
                <a:lnTo>
                  <a:pt x="1110072" y="2185987"/>
                </a:lnTo>
                <a:cubicBezTo>
                  <a:pt x="1098687" y="2208758"/>
                  <a:pt x="1087301" y="2231529"/>
                  <a:pt x="1075916" y="2254299"/>
                </a:cubicBezTo>
                <a:lnTo>
                  <a:pt x="1058838" y="2288455"/>
                </a:lnTo>
                <a:cubicBezTo>
                  <a:pt x="1058838" y="2288455"/>
                  <a:pt x="1058838" y="2305533"/>
                  <a:pt x="1058838" y="2339689"/>
                </a:cubicBezTo>
                <a:cubicBezTo>
                  <a:pt x="1058838" y="2351075"/>
                  <a:pt x="1047453" y="2396616"/>
                  <a:pt x="1024682" y="2476314"/>
                </a:cubicBezTo>
                <a:cubicBezTo>
                  <a:pt x="1013297" y="2510470"/>
                  <a:pt x="1007604" y="2538933"/>
                  <a:pt x="1007604" y="2561704"/>
                </a:cubicBezTo>
                <a:lnTo>
                  <a:pt x="1007604" y="2595860"/>
                </a:lnTo>
                <a:cubicBezTo>
                  <a:pt x="996219" y="2630016"/>
                  <a:pt x="979141" y="2664172"/>
                  <a:pt x="956370" y="2698328"/>
                </a:cubicBezTo>
                <a:cubicBezTo>
                  <a:pt x="944984" y="2721099"/>
                  <a:pt x="939292" y="2738177"/>
                  <a:pt x="939292" y="2749562"/>
                </a:cubicBezTo>
                <a:lnTo>
                  <a:pt x="905136" y="2852030"/>
                </a:lnTo>
                <a:cubicBezTo>
                  <a:pt x="893750" y="2852030"/>
                  <a:pt x="882365" y="2863416"/>
                  <a:pt x="870980" y="2886186"/>
                </a:cubicBezTo>
                <a:cubicBezTo>
                  <a:pt x="825438" y="2931728"/>
                  <a:pt x="791282" y="2965884"/>
                  <a:pt x="768512" y="2988655"/>
                </a:cubicBezTo>
                <a:cubicBezTo>
                  <a:pt x="722970" y="3056967"/>
                  <a:pt x="671736" y="3091123"/>
                  <a:pt x="614809" y="3091123"/>
                </a:cubicBezTo>
                <a:cubicBezTo>
                  <a:pt x="580653" y="3091123"/>
                  <a:pt x="563575" y="3074045"/>
                  <a:pt x="563575" y="3039889"/>
                </a:cubicBezTo>
                <a:cubicBezTo>
                  <a:pt x="563575" y="3039889"/>
                  <a:pt x="569268" y="3011426"/>
                  <a:pt x="580653" y="2954498"/>
                </a:cubicBezTo>
                <a:lnTo>
                  <a:pt x="597731" y="2852030"/>
                </a:lnTo>
                <a:lnTo>
                  <a:pt x="631887" y="2766640"/>
                </a:lnTo>
                <a:lnTo>
                  <a:pt x="648965" y="2647094"/>
                </a:lnTo>
                <a:lnTo>
                  <a:pt x="700199" y="2442158"/>
                </a:lnTo>
                <a:lnTo>
                  <a:pt x="700199" y="2390923"/>
                </a:lnTo>
                <a:lnTo>
                  <a:pt x="717277" y="2254299"/>
                </a:lnTo>
                <a:cubicBezTo>
                  <a:pt x="717277" y="2242914"/>
                  <a:pt x="722970" y="2225836"/>
                  <a:pt x="734356" y="2203065"/>
                </a:cubicBezTo>
                <a:cubicBezTo>
                  <a:pt x="745741" y="2180295"/>
                  <a:pt x="751434" y="2157524"/>
                  <a:pt x="751434" y="2134753"/>
                </a:cubicBezTo>
                <a:lnTo>
                  <a:pt x="751434" y="2117675"/>
                </a:lnTo>
                <a:lnTo>
                  <a:pt x="751434" y="2066441"/>
                </a:lnTo>
                <a:lnTo>
                  <a:pt x="768512" y="1998129"/>
                </a:lnTo>
                <a:cubicBezTo>
                  <a:pt x="768512" y="1986743"/>
                  <a:pt x="774204" y="1958280"/>
                  <a:pt x="785590" y="1912739"/>
                </a:cubicBezTo>
                <a:cubicBezTo>
                  <a:pt x="796975" y="1833041"/>
                  <a:pt x="808360" y="1753344"/>
                  <a:pt x="819746" y="1673646"/>
                </a:cubicBezTo>
                <a:cubicBezTo>
                  <a:pt x="819746" y="1628105"/>
                  <a:pt x="819746" y="1605334"/>
                  <a:pt x="819746" y="1605334"/>
                </a:cubicBezTo>
                <a:lnTo>
                  <a:pt x="836824" y="1554100"/>
                </a:lnTo>
                <a:lnTo>
                  <a:pt x="853902" y="1485788"/>
                </a:lnTo>
                <a:lnTo>
                  <a:pt x="853902" y="1451632"/>
                </a:lnTo>
                <a:lnTo>
                  <a:pt x="853902" y="1434554"/>
                </a:lnTo>
                <a:lnTo>
                  <a:pt x="836824" y="1400398"/>
                </a:lnTo>
                <a:lnTo>
                  <a:pt x="853902" y="1315008"/>
                </a:lnTo>
                <a:lnTo>
                  <a:pt x="853902" y="1246696"/>
                </a:lnTo>
                <a:lnTo>
                  <a:pt x="870980" y="1144227"/>
                </a:lnTo>
                <a:cubicBezTo>
                  <a:pt x="870980" y="1121457"/>
                  <a:pt x="870980" y="1098686"/>
                  <a:pt x="870980" y="1075915"/>
                </a:cubicBezTo>
                <a:cubicBezTo>
                  <a:pt x="870980" y="1041759"/>
                  <a:pt x="870980" y="1018989"/>
                  <a:pt x="870980" y="1007603"/>
                </a:cubicBezTo>
                <a:lnTo>
                  <a:pt x="905136" y="870979"/>
                </a:lnTo>
                <a:cubicBezTo>
                  <a:pt x="905136" y="779897"/>
                  <a:pt x="893750" y="734355"/>
                  <a:pt x="870980" y="734355"/>
                </a:cubicBezTo>
                <a:cubicBezTo>
                  <a:pt x="859594" y="734355"/>
                  <a:pt x="853902" y="734355"/>
                  <a:pt x="853902" y="734355"/>
                </a:cubicBezTo>
                <a:lnTo>
                  <a:pt x="785590" y="785589"/>
                </a:lnTo>
                <a:cubicBezTo>
                  <a:pt x="785590" y="796975"/>
                  <a:pt x="779897" y="808360"/>
                  <a:pt x="768512" y="819745"/>
                </a:cubicBezTo>
                <a:cubicBezTo>
                  <a:pt x="734356" y="842516"/>
                  <a:pt x="705892" y="865287"/>
                  <a:pt x="683121" y="888057"/>
                </a:cubicBezTo>
                <a:cubicBezTo>
                  <a:pt x="648965" y="922214"/>
                  <a:pt x="626195" y="944984"/>
                  <a:pt x="614809" y="956369"/>
                </a:cubicBezTo>
                <a:lnTo>
                  <a:pt x="580653" y="973447"/>
                </a:lnTo>
                <a:lnTo>
                  <a:pt x="563575" y="990525"/>
                </a:lnTo>
                <a:lnTo>
                  <a:pt x="529419" y="1007603"/>
                </a:lnTo>
                <a:lnTo>
                  <a:pt x="478185" y="1075915"/>
                </a:lnTo>
                <a:cubicBezTo>
                  <a:pt x="478185" y="1087301"/>
                  <a:pt x="461107" y="1104379"/>
                  <a:pt x="426951" y="1127149"/>
                </a:cubicBezTo>
                <a:cubicBezTo>
                  <a:pt x="392795" y="1161305"/>
                  <a:pt x="358639" y="1201154"/>
                  <a:pt x="324483" y="1246696"/>
                </a:cubicBezTo>
                <a:cubicBezTo>
                  <a:pt x="301712" y="1269466"/>
                  <a:pt x="290327" y="1280852"/>
                  <a:pt x="290327" y="1280852"/>
                </a:cubicBezTo>
                <a:lnTo>
                  <a:pt x="187859" y="1366242"/>
                </a:lnTo>
                <a:lnTo>
                  <a:pt x="51234" y="1519944"/>
                </a:lnTo>
                <a:lnTo>
                  <a:pt x="17078" y="1502866"/>
                </a:lnTo>
                <a:cubicBezTo>
                  <a:pt x="5693" y="1480095"/>
                  <a:pt x="0" y="1463017"/>
                  <a:pt x="0" y="1451632"/>
                </a:cubicBezTo>
                <a:lnTo>
                  <a:pt x="0" y="1434554"/>
                </a:lnTo>
                <a:lnTo>
                  <a:pt x="0" y="1349164"/>
                </a:lnTo>
                <a:cubicBezTo>
                  <a:pt x="0" y="1303622"/>
                  <a:pt x="17078" y="1258081"/>
                  <a:pt x="51234" y="1212540"/>
                </a:cubicBezTo>
                <a:cubicBezTo>
                  <a:pt x="96776" y="1166998"/>
                  <a:pt x="125239" y="1132842"/>
                  <a:pt x="136625" y="1110071"/>
                </a:cubicBezTo>
                <a:lnTo>
                  <a:pt x="153703" y="1075915"/>
                </a:lnTo>
                <a:cubicBezTo>
                  <a:pt x="165088" y="1064530"/>
                  <a:pt x="176473" y="1053145"/>
                  <a:pt x="187859" y="1041759"/>
                </a:cubicBezTo>
                <a:cubicBezTo>
                  <a:pt x="210629" y="1007603"/>
                  <a:pt x="222015" y="984833"/>
                  <a:pt x="222015" y="973447"/>
                </a:cubicBezTo>
                <a:cubicBezTo>
                  <a:pt x="244785" y="950677"/>
                  <a:pt x="256171" y="939291"/>
                  <a:pt x="256171" y="939291"/>
                </a:cubicBezTo>
                <a:lnTo>
                  <a:pt x="324483" y="888057"/>
                </a:lnTo>
                <a:lnTo>
                  <a:pt x="358639" y="819745"/>
                </a:lnTo>
                <a:cubicBezTo>
                  <a:pt x="370024" y="808360"/>
                  <a:pt x="381410" y="796975"/>
                  <a:pt x="392795" y="785589"/>
                </a:cubicBezTo>
                <a:lnTo>
                  <a:pt x="461107" y="683121"/>
                </a:lnTo>
                <a:lnTo>
                  <a:pt x="478185" y="666043"/>
                </a:lnTo>
                <a:lnTo>
                  <a:pt x="529419" y="597731"/>
                </a:lnTo>
                <a:lnTo>
                  <a:pt x="580653" y="546497"/>
                </a:lnTo>
                <a:lnTo>
                  <a:pt x="648965" y="478185"/>
                </a:lnTo>
                <a:cubicBezTo>
                  <a:pt x="660351" y="466799"/>
                  <a:pt x="683121" y="438336"/>
                  <a:pt x="717277" y="392794"/>
                </a:cubicBezTo>
                <a:lnTo>
                  <a:pt x="751434" y="358638"/>
                </a:lnTo>
                <a:lnTo>
                  <a:pt x="836824" y="256170"/>
                </a:lnTo>
                <a:cubicBezTo>
                  <a:pt x="848209" y="233400"/>
                  <a:pt x="859594" y="216322"/>
                  <a:pt x="870980" y="204936"/>
                </a:cubicBezTo>
                <a:cubicBezTo>
                  <a:pt x="893750" y="182166"/>
                  <a:pt x="910828" y="165087"/>
                  <a:pt x="922214" y="153702"/>
                </a:cubicBezTo>
                <a:lnTo>
                  <a:pt x="939292" y="136624"/>
                </a:lnTo>
                <a:lnTo>
                  <a:pt x="990526" y="85390"/>
                </a:lnTo>
                <a:cubicBezTo>
                  <a:pt x="1036067" y="28463"/>
                  <a:pt x="1075916" y="0"/>
                  <a:pt x="11100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96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37">
        <p15:prstTrans prst="pageCurlDouble"/>
      </p:transition>
    </mc:Choice>
    <mc:Fallback xmlns="">
      <p:transition spd="slow" advTm="40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0129" y="2166506"/>
            <a:ext cx="9210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iOS8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开始，苹果为简化屏幕适配，引入抽象的屏幕类别概念</a:t>
            </a:r>
            <a:endParaRPr lang="zh-CN" altLang="en-US" sz="3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379" y="3581079"/>
            <a:ext cx="941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屏幕类别用来处理不同尺寸和旋转方向</a:t>
            </a:r>
            <a:endParaRPr lang="zh-CN" altLang="en-US" sz="3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0129" y="4903760"/>
            <a:ext cx="779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zh-CN" altLang="en-US" sz="32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自动布局使用</a:t>
            </a:r>
            <a:endParaRPr lang="zh-CN" altLang="en-US" sz="3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宽度和高度的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种抽象组合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1978" y="5917844"/>
            <a:ext cx="856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💡要对特别的设备适配，必须先指定一种屏幕类别的组合（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34779"/>
              </p:ext>
            </p:extLst>
          </p:nvPr>
        </p:nvGraphicFramePr>
        <p:xfrm>
          <a:off x="1441978" y="2167288"/>
          <a:ext cx="8408603" cy="311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5"/>
                <a:gridCol w="1081654"/>
                <a:gridCol w="2786311"/>
                <a:gridCol w="3566083"/>
              </a:tblGrid>
              <a:tr h="660087">
                <a:tc rowSpan="4">
                  <a:txBody>
                    <a:bodyPr/>
                    <a:lstStyle/>
                    <a:p>
                      <a:pPr algn="l"/>
                      <a:endParaRPr lang="zh-CN" altLang="en-US" dirty="0" smtClean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  <a:p>
                      <a:pPr algn="l"/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        </a:t>
                      </a:r>
                      <a:r>
                        <a:rPr lang="zh-CN" altLang="en-US" sz="2400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高度</a:t>
                      </a:r>
                    </a:p>
                  </a:txBody>
                  <a:tcPr vert="eaVert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宽度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600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常规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紧凑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1393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常规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iPad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竖屏</a:t>
                      </a:r>
                    </a:p>
                    <a:p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iPad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横屏</a:t>
                      </a:r>
                      <a:endParaRPr lang="zh-CN" altLang="en-US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iPhone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竖屏</a:t>
                      </a:r>
                      <a:endParaRPr lang="zh-CN" altLang="en-US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/>
                </a:tc>
              </a:tr>
              <a:tr h="6600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紧凑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iPhone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 </a:t>
                      </a:r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6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 </a:t>
                      </a:r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plus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横屏</a:t>
                      </a:r>
                      <a:endParaRPr lang="zh-CN" altLang="en-US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iPhone</a:t>
                      </a:r>
                      <a:r>
                        <a:rPr lang="zh-CN" altLang="en-US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 </a:t>
                      </a:r>
                      <a:r>
                        <a:rPr lang="en-US" altLang="zh-CN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4/5/6</a:t>
                      </a:r>
                      <a:r>
                        <a:rPr lang="zh-CN" altLang="en-US" baseline="0" dirty="0" smtClean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 横屏</a:t>
                      </a:r>
                      <a:endParaRPr lang="zh-CN" altLang="en-US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0"/>
            <a:ext cx="12193057" cy="56270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84400" y="5447325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堆叠视图的</a:t>
            </a:r>
            <a:r>
              <a:rPr lang="zh-CN" altLang="en-US" sz="4000" dirty="0" smtClean="0">
                <a:solidFill>
                  <a:srgbClr val="0054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en-US" altLang="zh-CN" sz="4000" dirty="0">
              <a:solidFill>
                <a:srgbClr val="0054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75819" y="395393"/>
            <a:ext cx="1690725" cy="2937421"/>
          </a:xfrm>
          <a:custGeom>
            <a:avLst/>
            <a:gdLst/>
            <a:ahLst/>
            <a:cxnLst/>
            <a:rect l="l" t="t" r="r" b="b"/>
            <a:pathLst>
              <a:path w="1690725" h="2937421">
                <a:moveTo>
                  <a:pt x="546497" y="0"/>
                </a:moveTo>
                <a:cubicBezTo>
                  <a:pt x="557883" y="0"/>
                  <a:pt x="580653" y="0"/>
                  <a:pt x="614809" y="0"/>
                </a:cubicBezTo>
                <a:lnTo>
                  <a:pt x="648965" y="0"/>
                </a:lnTo>
                <a:lnTo>
                  <a:pt x="683121" y="0"/>
                </a:lnTo>
                <a:lnTo>
                  <a:pt x="700199" y="0"/>
                </a:lnTo>
                <a:lnTo>
                  <a:pt x="751433" y="0"/>
                </a:lnTo>
                <a:lnTo>
                  <a:pt x="836824" y="0"/>
                </a:lnTo>
                <a:lnTo>
                  <a:pt x="1007604" y="34156"/>
                </a:lnTo>
                <a:lnTo>
                  <a:pt x="1041760" y="34156"/>
                </a:lnTo>
                <a:cubicBezTo>
                  <a:pt x="1064531" y="45541"/>
                  <a:pt x="1087301" y="51234"/>
                  <a:pt x="1110072" y="51234"/>
                </a:cubicBezTo>
                <a:cubicBezTo>
                  <a:pt x="1144228" y="51234"/>
                  <a:pt x="1178384" y="62619"/>
                  <a:pt x="1212540" y="85390"/>
                </a:cubicBezTo>
                <a:cubicBezTo>
                  <a:pt x="1223926" y="96775"/>
                  <a:pt x="1246696" y="113853"/>
                  <a:pt x="1280852" y="136624"/>
                </a:cubicBezTo>
                <a:cubicBezTo>
                  <a:pt x="1394706" y="182166"/>
                  <a:pt x="1468711" y="239092"/>
                  <a:pt x="1502867" y="307404"/>
                </a:cubicBezTo>
                <a:lnTo>
                  <a:pt x="1519945" y="358638"/>
                </a:lnTo>
                <a:lnTo>
                  <a:pt x="1537023" y="426951"/>
                </a:lnTo>
                <a:cubicBezTo>
                  <a:pt x="1559793" y="461107"/>
                  <a:pt x="1571179" y="500955"/>
                  <a:pt x="1571179" y="546497"/>
                </a:cubicBezTo>
                <a:lnTo>
                  <a:pt x="1571179" y="631887"/>
                </a:lnTo>
                <a:lnTo>
                  <a:pt x="1554101" y="734355"/>
                </a:lnTo>
                <a:cubicBezTo>
                  <a:pt x="1554101" y="848209"/>
                  <a:pt x="1468711" y="1041759"/>
                  <a:pt x="1297930" y="1315008"/>
                </a:cubicBezTo>
                <a:cubicBezTo>
                  <a:pt x="1275160" y="1349164"/>
                  <a:pt x="1258082" y="1371935"/>
                  <a:pt x="1246696" y="1383320"/>
                </a:cubicBezTo>
                <a:lnTo>
                  <a:pt x="1212540" y="1451632"/>
                </a:lnTo>
                <a:cubicBezTo>
                  <a:pt x="1189769" y="1474403"/>
                  <a:pt x="1149921" y="1519944"/>
                  <a:pt x="1092994" y="1588256"/>
                </a:cubicBezTo>
                <a:cubicBezTo>
                  <a:pt x="1058838" y="1645183"/>
                  <a:pt x="1024682" y="1696417"/>
                  <a:pt x="990526" y="1741958"/>
                </a:cubicBezTo>
                <a:cubicBezTo>
                  <a:pt x="956370" y="1776115"/>
                  <a:pt x="910828" y="1833041"/>
                  <a:pt x="853902" y="1912739"/>
                </a:cubicBezTo>
                <a:cubicBezTo>
                  <a:pt x="831131" y="1958280"/>
                  <a:pt x="814053" y="1992436"/>
                  <a:pt x="802668" y="2015207"/>
                </a:cubicBezTo>
                <a:lnTo>
                  <a:pt x="717277" y="2117675"/>
                </a:lnTo>
                <a:cubicBezTo>
                  <a:pt x="580653" y="2288455"/>
                  <a:pt x="512341" y="2396616"/>
                  <a:pt x="512341" y="2442158"/>
                </a:cubicBezTo>
                <a:cubicBezTo>
                  <a:pt x="512341" y="2464928"/>
                  <a:pt x="535112" y="2482006"/>
                  <a:pt x="580653" y="2493392"/>
                </a:cubicBezTo>
                <a:lnTo>
                  <a:pt x="631887" y="2493392"/>
                </a:lnTo>
                <a:lnTo>
                  <a:pt x="751433" y="2510470"/>
                </a:lnTo>
                <a:lnTo>
                  <a:pt x="819746" y="2510470"/>
                </a:lnTo>
                <a:lnTo>
                  <a:pt x="888058" y="2510470"/>
                </a:lnTo>
                <a:lnTo>
                  <a:pt x="973448" y="2510470"/>
                </a:lnTo>
                <a:lnTo>
                  <a:pt x="1024682" y="2510470"/>
                </a:lnTo>
                <a:lnTo>
                  <a:pt x="1110072" y="2510470"/>
                </a:lnTo>
                <a:lnTo>
                  <a:pt x="1212540" y="2510470"/>
                </a:lnTo>
                <a:lnTo>
                  <a:pt x="1280852" y="2527548"/>
                </a:lnTo>
                <a:lnTo>
                  <a:pt x="1383320" y="2510470"/>
                </a:lnTo>
                <a:lnTo>
                  <a:pt x="1485789" y="2493392"/>
                </a:lnTo>
                <a:lnTo>
                  <a:pt x="1588257" y="2476314"/>
                </a:lnTo>
                <a:cubicBezTo>
                  <a:pt x="1588257" y="2476314"/>
                  <a:pt x="1593949" y="2476314"/>
                  <a:pt x="1605335" y="2476314"/>
                </a:cubicBezTo>
                <a:cubicBezTo>
                  <a:pt x="1662262" y="2476314"/>
                  <a:pt x="1690725" y="2493392"/>
                  <a:pt x="1690725" y="2527548"/>
                </a:cubicBezTo>
                <a:cubicBezTo>
                  <a:pt x="1690725" y="2607245"/>
                  <a:pt x="1645184" y="2669865"/>
                  <a:pt x="1554101" y="2715406"/>
                </a:cubicBezTo>
                <a:cubicBezTo>
                  <a:pt x="1542715" y="2726791"/>
                  <a:pt x="1519945" y="2749562"/>
                  <a:pt x="1485789" y="2783718"/>
                </a:cubicBezTo>
                <a:cubicBezTo>
                  <a:pt x="1406091" y="2817874"/>
                  <a:pt x="1320701" y="2834952"/>
                  <a:pt x="1229618" y="2834952"/>
                </a:cubicBezTo>
                <a:cubicBezTo>
                  <a:pt x="1195462" y="2834952"/>
                  <a:pt x="1172691" y="2834952"/>
                  <a:pt x="1161306" y="2834952"/>
                </a:cubicBezTo>
                <a:lnTo>
                  <a:pt x="1092994" y="2886186"/>
                </a:lnTo>
                <a:cubicBezTo>
                  <a:pt x="1081609" y="2886186"/>
                  <a:pt x="1070223" y="2886186"/>
                  <a:pt x="1058838" y="2886186"/>
                </a:cubicBezTo>
                <a:cubicBezTo>
                  <a:pt x="1036067" y="2897572"/>
                  <a:pt x="1024682" y="2903264"/>
                  <a:pt x="1024682" y="2903264"/>
                </a:cubicBezTo>
                <a:lnTo>
                  <a:pt x="939292" y="2886186"/>
                </a:lnTo>
                <a:lnTo>
                  <a:pt x="700199" y="2920342"/>
                </a:lnTo>
                <a:cubicBezTo>
                  <a:pt x="677429" y="2931728"/>
                  <a:pt x="660351" y="2937421"/>
                  <a:pt x="648965" y="2937421"/>
                </a:cubicBezTo>
                <a:cubicBezTo>
                  <a:pt x="626195" y="2937421"/>
                  <a:pt x="586346" y="2931728"/>
                  <a:pt x="529419" y="2920342"/>
                </a:cubicBezTo>
                <a:cubicBezTo>
                  <a:pt x="518034" y="2920342"/>
                  <a:pt x="512341" y="2920342"/>
                  <a:pt x="512341" y="2920342"/>
                </a:cubicBezTo>
                <a:lnTo>
                  <a:pt x="358639" y="2920342"/>
                </a:lnTo>
                <a:lnTo>
                  <a:pt x="290327" y="2903264"/>
                </a:lnTo>
                <a:cubicBezTo>
                  <a:pt x="267556" y="2891879"/>
                  <a:pt x="239093" y="2886186"/>
                  <a:pt x="204937" y="2886186"/>
                </a:cubicBezTo>
                <a:cubicBezTo>
                  <a:pt x="91083" y="2863416"/>
                  <a:pt x="34156" y="2823567"/>
                  <a:pt x="34156" y="2766640"/>
                </a:cubicBezTo>
                <a:cubicBezTo>
                  <a:pt x="22771" y="2721099"/>
                  <a:pt x="17078" y="2698328"/>
                  <a:pt x="17078" y="2698328"/>
                </a:cubicBezTo>
                <a:cubicBezTo>
                  <a:pt x="5693" y="2652787"/>
                  <a:pt x="0" y="2630016"/>
                  <a:pt x="0" y="2630016"/>
                </a:cubicBezTo>
                <a:cubicBezTo>
                  <a:pt x="0" y="2618631"/>
                  <a:pt x="0" y="2601553"/>
                  <a:pt x="0" y="2578782"/>
                </a:cubicBezTo>
                <a:lnTo>
                  <a:pt x="34156" y="2544626"/>
                </a:lnTo>
                <a:cubicBezTo>
                  <a:pt x="56927" y="2499084"/>
                  <a:pt x="68312" y="2470621"/>
                  <a:pt x="68312" y="2459236"/>
                </a:cubicBezTo>
                <a:lnTo>
                  <a:pt x="119547" y="2390924"/>
                </a:lnTo>
                <a:lnTo>
                  <a:pt x="153703" y="2339689"/>
                </a:lnTo>
                <a:cubicBezTo>
                  <a:pt x="165088" y="2305533"/>
                  <a:pt x="199244" y="2265685"/>
                  <a:pt x="256171" y="2220143"/>
                </a:cubicBezTo>
                <a:cubicBezTo>
                  <a:pt x="301712" y="2163216"/>
                  <a:pt x="341561" y="2111983"/>
                  <a:pt x="375717" y="2066441"/>
                </a:cubicBezTo>
                <a:cubicBezTo>
                  <a:pt x="398488" y="2032285"/>
                  <a:pt x="432644" y="1986744"/>
                  <a:pt x="478185" y="1929817"/>
                </a:cubicBezTo>
                <a:cubicBezTo>
                  <a:pt x="489570" y="1918431"/>
                  <a:pt x="500956" y="1912739"/>
                  <a:pt x="512341" y="1912739"/>
                </a:cubicBezTo>
                <a:lnTo>
                  <a:pt x="546497" y="1861505"/>
                </a:lnTo>
                <a:cubicBezTo>
                  <a:pt x="546497" y="1850119"/>
                  <a:pt x="557883" y="1827349"/>
                  <a:pt x="580653" y="1793193"/>
                </a:cubicBezTo>
                <a:cubicBezTo>
                  <a:pt x="637580" y="1747651"/>
                  <a:pt x="671736" y="1719188"/>
                  <a:pt x="683121" y="1707802"/>
                </a:cubicBezTo>
                <a:lnTo>
                  <a:pt x="717277" y="1639490"/>
                </a:lnTo>
                <a:lnTo>
                  <a:pt x="819746" y="1502866"/>
                </a:lnTo>
                <a:cubicBezTo>
                  <a:pt x="831131" y="1502866"/>
                  <a:pt x="842516" y="1491481"/>
                  <a:pt x="853902" y="1468710"/>
                </a:cubicBezTo>
                <a:cubicBezTo>
                  <a:pt x="876672" y="1434554"/>
                  <a:pt x="888058" y="1411783"/>
                  <a:pt x="888058" y="1400398"/>
                </a:cubicBezTo>
                <a:lnTo>
                  <a:pt x="956370" y="1349164"/>
                </a:lnTo>
                <a:cubicBezTo>
                  <a:pt x="956370" y="1349164"/>
                  <a:pt x="962062" y="1332086"/>
                  <a:pt x="973448" y="1297930"/>
                </a:cubicBezTo>
                <a:cubicBezTo>
                  <a:pt x="984833" y="1275159"/>
                  <a:pt x="1001911" y="1252388"/>
                  <a:pt x="1024682" y="1229618"/>
                </a:cubicBezTo>
                <a:lnTo>
                  <a:pt x="1092994" y="1127149"/>
                </a:lnTo>
                <a:cubicBezTo>
                  <a:pt x="1184077" y="990525"/>
                  <a:pt x="1229618" y="870979"/>
                  <a:pt x="1229618" y="768511"/>
                </a:cubicBezTo>
                <a:cubicBezTo>
                  <a:pt x="1229618" y="666043"/>
                  <a:pt x="1178384" y="597731"/>
                  <a:pt x="1075916" y="563575"/>
                </a:cubicBezTo>
                <a:lnTo>
                  <a:pt x="1024682" y="546497"/>
                </a:lnTo>
                <a:lnTo>
                  <a:pt x="939292" y="512341"/>
                </a:lnTo>
                <a:cubicBezTo>
                  <a:pt x="893750" y="500955"/>
                  <a:pt x="853902" y="489570"/>
                  <a:pt x="819746" y="478185"/>
                </a:cubicBezTo>
                <a:cubicBezTo>
                  <a:pt x="796975" y="478185"/>
                  <a:pt x="779897" y="478185"/>
                  <a:pt x="768511" y="478185"/>
                </a:cubicBezTo>
                <a:lnTo>
                  <a:pt x="751433" y="478185"/>
                </a:lnTo>
                <a:lnTo>
                  <a:pt x="683121" y="478185"/>
                </a:lnTo>
                <a:cubicBezTo>
                  <a:pt x="671736" y="478185"/>
                  <a:pt x="660351" y="478185"/>
                  <a:pt x="648965" y="478185"/>
                </a:cubicBezTo>
                <a:cubicBezTo>
                  <a:pt x="637580" y="478185"/>
                  <a:pt x="620502" y="478185"/>
                  <a:pt x="597731" y="478185"/>
                </a:cubicBezTo>
                <a:cubicBezTo>
                  <a:pt x="574961" y="489570"/>
                  <a:pt x="546497" y="500955"/>
                  <a:pt x="512341" y="512341"/>
                </a:cubicBezTo>
                <a:cubicBezTo>
                  <a:pt x="375717" y="535111"/>
                  <a:pt x="296019" y="620502"/>
                  <a:pt x="273249" y="768511"/>
                </a:cubicBezTo>
                <a:cubicBezTo>
                  <a:pt x="273249" y="779896"/>
                  <a:pt x="267556" y="796974"/>
                  <a:pt x="256171" y="819745"/>
                </a:cubicBezTo>
                <a:lnTo>
                  <a:pt x="204937" y="853901"/>
                </a:lnTo>
                <a:cubicBezTo>
                  <a:pt x="193551" y="876672"/>
                  <a:pt x="182166" y="888057"/>
                  <a:pt x="170781" y="888057"/>
                </a:cubicBezTo>
                <a:cubicBezTo>
                  <a:pt x="148010" y="888057"/>
                  <a:pt x="130932" y="870979"/>
                  <a:pt x="119547" y="836823"/>
                </a:cubicBezTo>
                <a:lnTo>
                  <a:pt x="85390" y="768511"/>
                </a:lnTo>
                <a:lnTo>
                  <a:pt x="51234" y="700199"/>
                </a:lnTo>
                <a:lnTo>
                  <a:pt x="51234" y="648965"/>
                </a:lnTo>
                <a:cubicBezTo>
                  <a:pt x="28464" y="603424"/>
                  <a:pt x="17078" y="574960"/>
                  <a:pt x="17078" y="563575"/>
                </a:cubicBezTo>
                <a:lnTo>
                  <a:pt x="51234" y="495263"/>
                </a:lnTo>
                <a:lnTo>
                  <a:pt x="17078" y="444029"/>
                </a:lnTo>
                <a:cubicBezTo>
                  <a:pt x="17078" y="444029"/>
                  <a:pt x="17078" y="438336"/>
                  <a:pt x="17078" y="426951"/>
                </a:cubicBezTo>
                <a:cubicBezTo>
                  <a:pt x="17078" y="415565"/>
                  <a:pt x="22771" y="398487"/>
                  <a:pt x="34156" y="375716"/>
                </a:cubicBezTo>
                <a:cubicBezTo>
                  <a:pt x="45542" y="364331"/>
                  <a:pt x="51234" y="335868"/>
                  <a:pt x="51234" y="290326"/>
                </a:cubicBezTo>
                <a:cubicBezTo>
                  <a:pt x="85390" y="199244"/>
                  <a:pt x="130932" y="142317"/>
                  <a:pt x="187859" y="119546"/>
                </a:cubicBezTo>
                <a:lnTo>
                  <a:pt x="273249" y="85390"/>
                </a:lnTo>
                <a:lnTo>
                  <a:pt x="341561" y="34156"/>
                </a:lnTo>
                <a:lnTo>
                  <a:pt x="409873" y="34156"/>
                </a:lnTo>
                <a:cubicBezTo>
                  <a:pt x="421258" y="34156"/>
                  <a:pt x="438336" y="28463"/>
                  <a:pt x="461107" y="17078"/>
                </a:cubicBezTo>
                <a:cubicBezTo>
                  <a:pt x="483878" y="5693"/>
                  <a:pt x="512341" y="0"/>
                  <a:pt x="5464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84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18">
        <p15:prstTrans prst="pageCurlDouble"/>
      </p:transition>
    </mc:Choice>
    <mc:Fallback xmlns="">
      <p:transition spd="slow" advTm="19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适配问题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753" y="1941514"/>
            <a:ext cx="99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以上一节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完成版为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yagamis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stackview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2946870"/>
            <a:ext cx="7357862" cy="3439282"/>
          </a:xfrm>
          <a:prstGeom prst="rect">
            <a:avLst/>
          </a:prstGeom>
        </p:spPr>
      </p:pic>
      <p:sp>
        <p:nvSpPr>
          <p:cNvPr id="25" name="线形标注 1 (无边框) 24"/>
          <p:cNvSpPr/>
          <p:nvPr/>
        </p:nvSpPr>
        <p:spPr>
          <a:xfrm>
            <a:off x="9415545" y="2946870"/>
            <a:ext cx="2485509" cy="1105893"/>
          </a:xfrm>
          <a:prstGeom prst="callout1">
            <a:avLst>
              <a:gd name="adj1" fmla="val 18750"/>
              <a:gd name="adj2" fmla="val -8333"/>
              <a:gd name="adj3" fmla="val 80044"/>
              <a:gd name="adj4" fmla="val -1113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横屏下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文字大小和方向需要调整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图片比例过大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1" y="2437147"/>
            <a:ext cx="7892880" cy="4143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Class,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设置文字堆叠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4683" y="1759190"/>
            <a:ext cx="99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（任意）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28" y="1715318"/>
            <a:ext cx="1473200" cy="431800"/>
          </a:xfrm>
          <a:prstGeom prst="rect">
            <a:avLst/>
          </a:prstGeom>
        </p:spPr>
      </p:pic>
      <p:sp>
        <p:nvSpPr>
          <p:cNvPr id="10" name="线形标注 1 (无边框) 9"/>
          <p:cNvSpPr/>
          <p:nvPr/>
        </p:nvSpPr>
        <p:spPr>
          <a:xfrm>
            <a:off x="9521059" y="3334797"/>
            <a:ext cx="2670941" cy="973965"/>
          </a:xfrm>
          <a:prstGeom prst="callout1">
            <a:avLst>
              <a:gd name="adj1" fmla="val 18750"/>
              <a:gd name="adj2" fmla="val -8333"/>
              <a:gd name="adj3" fmla="val -25500"/>
              <a:gd name="adj4" fmla="val -4995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文字堆叠轴向：水平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75">
        <p15:prstTrans prst="pageCurlDouble"/>
      </p:transition>
    </mc:Choice>
    <mc:Fallback xmlns=""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931217"/>
            <a:ext cx="8282463" cy="43310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97"/>
            <a:ext cx="1152381" cy="1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83" y="330907"/>
            <a:ext cx="7771428" cy="1302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1866" y="628382"/>
            <a:ext cx="782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设置图片堆叠比例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 (无边框) 9"/>
          <p:cNvSpPr/>
          <p:nvPr/>
        </p:nvSpPr>
        <p:spPr>
          <a:xfrm>
            <a:off x="9850582" y="1931217"/>
            <a:ext cx="2341418" cy="1186055"/>
          </a:xfrm>
          <a:prstGeom prst="callout1">
            <a:avLst>
              <a:gd name="adj1" fmla="val 18750"/>
              <a:gd name="adj2" fmla="val -8333"/>
              <a:gd name="adj3" fmla="val 139763"/>
              <a:gd name="adj4" fmla="val -522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把当前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下的等宽比例失效（在尺寸分栏，对应处按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键）</a:t>
            </a:r>
          </a:p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然后再添加等宽约束为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975">
        <p15:prstTrans prst="pageCurlDouble"/>
      </p:transition>
    </mc:Choice>
    <mc:Fallback>
      <p:transition spd="slow" advTm="2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246</Words>
  <Application>Microsoft Macintosh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Lantinghei SC Demibold</vt:lpstr>
      <vt:lpstr>宋体</vt:lpstr>
      <vt:lpstr>微软雅黑</vt:lpstr>
      <vt:lpstr>新蒂下午茶基本版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ye</dc:creator>
  <cp:lastModifiedBy>yunbo zhang</cp:lastModifiedBy>
  <cp:revision>750</cp:revision>
  <dcterms:created xsi:type="dcterms:W3CDTF">2014-05-16T07:57:58Z</dcterms:created>
  <dcterms:modified xsi:type="dcterms:W3CDTF">2015-10-03T10:56:43Z</dcterms:modified>
</cp:coreProperties>
</file>