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38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4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6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7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3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51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839F-3F66-1041-A72B-59E9F1AD928E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8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207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207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cxnSp>
        <p:nvCxnSpPr>
          <p:cNvPr id="11" name="直线箭头连接符 10"/>
          <p:cNvCxnSpPr>
            <a:stCxn id="52" idx="1"/>
            <a:endCxn id="4" idx="3"/>
          </p:cNvCxnSpPr>
          <p:nvPr/>
        </p:nvCxnSpPr>
        <p:spPr>
          <a:xfrm flipH="1">
            <a:off x="3461349" y="2233127"/>
            <a:ext cx="76089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585496" y="3018905"/>
            <a:ext cx="2727564" cy="450864"/>
            <a:chOff x="923880" y="4152674"/>
            <a:chExt cx="2727564" cy="450864"/>
          </a:xfrm>
        </p:grpSpPr>
        <p:sp>
          <p:nvSpPr>
            <p:cNvPr id="28" name="矩形 27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85496" y="4314558"/>
            <a:ext cx="2727564" cy="450864"/>
            <a:chOff x="923880" y="4152674"/>
            <a:chExt cx="2727564" cy="450864"/>
          </a:xfrm>
        </p:grpSpPr>
        <p:sp>
          <p:nvSpPr>
            <p:cNvPr id="41" name="矩形 40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585496" y="4930586"/>
            <a:ext cx="2727564" cy="450864"/>
            <a:chOff x="923880" y="4152674"/>
            <a:chExt cx="2727564" cy="450864"/>
          </a:xfrm>
        </p:grpSpPr>
        <p:sp>
          <p:nvSpPr>
            <p:cNvPr id="45" name="矩形 4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85496" y="3674178"/>
            <a:ext cx="2727564" cy="450864"/>
            <a:chOff x="923880" y="4152674"/>
            <a:chExt cx="2727564" cy="450864"/>
          </a:xfrm>
        </p:grpSpPr>
        <p:sp>
          <p:nvSpPr>
            <p:cNvPr id="49" name="矩形 48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4222248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22248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grpSp>
        <p:nvGrpSpPr>
          <p:cNvPr id="54" name="组 53"/>
          <p:cNvGrpSpPr/>
          <p:nvPr/>
        </p:nvGrpSpPr>
        <p:grpSpPr>
          <a:xfrm>
            <a:off x="4370537" y="3018905"/>
            <a:ext cx="2727564" cy="450864"/>
            <a:chOff x="923880" y="4152674"/>
            <a:chExt cx="2727564" cy="450864"/>
          </a:xfrm>
        </p:grpSpPr>
        <p:sp>
          <p:nvSpPr>
            <p:cNvPr id="55" name="矩形 5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4370537" y="4314558"/>
            <a:ext cx="2727564" cy="450864"/>
            <a:chOff x="923880" y="4152674"/>
            <a:chExt cx="2727564" cy="450864"/>
          </a:xfrm>
        </p:grpSpPr>
        <p:sp>
          <p:nvSpPr>
            <p:cNvPr id="59" name="矩形 58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4370537" y="3674178"/>
            <a:ext cx="2727564" cy="450864"/>
            <a:chOff x="923880" y="4152674"/>
            <a:chExt cx="2727564" cy="450864"/>
          </a:xfrm>
        </p:grpSpPr>
        <p:sp>
          <p:nvSpPr>
            <p:cNvPr id="67" name="矩形 66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70" name="矩形 69"/>
          <p:cNvSpPr/>
          <p:nvPr/>
        </p:nvSpPr>
        <p:spPr>
          <a:xfrm>
            <a:off x="8303867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03867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grpSp>
        <p:nvGrpSpPr>
          <p:cNvPr id="72" name="组 71"/>
          <p:cNvGrpSpPr/>
          <p:nvPr/>
        </p:nvGrpSpPr>
        <p:grpSpPr>
          <a:xfrm>
            <a:off x="8452156" y="3018905"/>
            <a:ext cx="2727564" cy="450864"/>
            <a:chOff x="923880" y="4152674"/>
            <a:chExt cx="2727564" cy="450864"/>
          </a:xfrm>
        </p:grpSpPr>
        <p:sp>
          <p:nvSpPr>
            <p:cNvPr id="73" name="矩形 72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8452156" y="4314558"/>
            <a:ext cx="2727564" cy="450864"/>
            <a:chOff x="923880" y="4152674"/>
            <a:chExt cx="2727564" cy="450864"/>
          </a:xfrm>
        </p:grpSpPr>
        <p:sp>
          <p:nvSpPr>
            <p:cNvPr id="77" name="矩形 76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8452156" y="4930586"/>
            <a:ext cx="2727564" cy="450864"/>
            <a:chOff x="923880" y="4152674"/>
            <a:chExt cx="2727564" cy="450864"/>
          </a:xfrm>
        </p:grpSpPr>
        <p:sp>
          <p:nvSpPr>
            <p:cNvPr id="81" name="矩形 80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8452156" y="3674178"/>
            <a:ext cx="2727564" cy="450864"/>
            <a:chOff x="923880" y="4152674"/>
            <a:chExt cx="2727564" cy="450864"/>
          </a:xfrm>
        </p:grpSpPr>
        <p:sp>
          <p:nvSpPr>
            <p:cNvPr id="85" name="矩形 8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交易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cxnSp>
        <p:nvCxnSpPr>
          <p:cNvPr id="90" name="直线箭头连接符 89"/>
          <p:cNvCxnSpPr>
            <a:stCxn id="70" idx="1"/>
            <a:endCxn id="52" idx="3"/>
          </p:cNvCxnSpPr>
          <p:nvPr/>
        </p:nvCxnSpPr>
        <p:spPr>
          <a:xfrm flipH="1">
            <a:off x="7246390" y="2233127"/>
            <a:ext cx="10574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5" idx="1"/>
            <a:endCxn id="29" idx="3"/>
          </p:cNvCxnSpPr>
          <p:nvPr/>
        </p:nvCxnSpPr>
        <p:spPr>
          <a:xfrm flipH="1">
            <a:off x="3313060" y="3243192"/>
            <a:ext cx="1057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67" idx="1"/>
            <a:endCxn id="42" idx="3"/>
          </p:cNvCxnSpPr>
          <p:nvPr/>
        </p:nvCxnSpPr>
        <p:spPr>
          <a:xfrm flipH="1">
            <a:off x="3313060" y="3898465"/>
            <a:ext cx="1057477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59" idx="1"/>
            <a:endCxn id="50" idx="3"/>
          </p:cNvCxnSpPr>
          <p:nvPr/>
        </p:nvCxnSpPr>
        <p:spPr>
          <a:xfrm flipH="1" flipV="1">
            <a:off x="3313060" y="3898465"/>
            <a:ext cx="1057477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81" idx="1"/>
            <a:endCxn id="46" idx="3"/>
          </p:cNvCxnSpPr>
          <p:nvPr/>
        </p:nvCxnSpPr>
        <p:spPr>
          <a:xfrm flipH="1">
            <a:off x="3313060" y="5154873"/>
            <a:ext cx="5139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73" idx="1"/>
            <a:endCxn id="68" idx="3"/>
          </p:cNvCxnSpPr>
          <p:nvPr/>
        </p:nvCxnSpPr>
        <p:spPr>
          <a:xfrm flipH="1">
            <a:off x="7098101" y="3243192"/>
            <a:ext cx="1354055" cy="655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85" idx="1"/>
            <a:endCxn id="60" idx="3"/>
          </p:cNvCxnSpPr>
          <p:nvPr/>
        </p:nvCxnSpPr>
        <p:spPr>
          <a:xfrm flipH="1">
            <a:off x="7098101" y="3898465"/>
            <a:ext cx="1354055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77" idx="1"/>
            <a:endCxn id="56" idx="3"/>
          </p:cNvCxnSpPr>
          <p:nvPr/>
        </p:nvCxnSpPr>
        <p:spPr>
          <a:xfrm flipH="1" flipV="1">
            <a:off x="7098101" y="3243192"/>
            <a:ext cx="1354055" cy="1295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1567602" y="13432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352643" y="13484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9395850" y="13432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1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1682346" y="3717221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4278" y="439759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279" y="472637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7" name="直线箭头连接符 6"/>
          <p:cNvCxnSpPr>
            <a:stCxn id="67" idx="1"/>
            <a:endCxn id="5" idx="3"/>
          </p:cNvCxnSpPr>
          <p:nvPr/>
        </p:nvCxnSpPr>
        <p:spPr>
          <a:xfrm flipH="1">
            <a:off x="2452446" y="4561984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798690" y="439759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98691" y="472637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38" name="罐形 237"/>
          <p:cNvSpPr/>
          <p:nvPr/>
        </p:nvSpPr>
        <p:spPr>
          <a:xfrm>
            <a:off x="7558095" y="862013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7840027" y="1542385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7840028" y="1871167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41" name="直线箭头连接符 240"/>
          <p:cNvCxnSpPr>
            <a:endCxn id="241" idx="3"/>
          </p:cNvCxnSpPr>
          <p:nvPr/>
        </p:nvCxnSpPr>
        <p:spPr>
          <a:xfrm flipH="1">
            <a:off x="8328195" y="1706776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8674439" y="1542385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674440" y="1871167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44" name="罐形 243"/>
          <p:cNvSpPr/>
          <p:nvPr/>
        </p:nvSpPr>
        <p:spPr>
          <a:xfrm>
            <a:off x="2570672" y="413086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2852604" y="1093458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2852605" y="1422240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47" name="直线箭头连接符 246"/>
          <p:cNvCxnSpPr>
            <a:endCxn id="247" idx="3"/>
          </p:cNvCxnSpPr>
          <p:nvPr/>
        </p:nvCxnSpPr>
        <p:spPr>
          <a:xfrm flipH="1">
            <a:off x="3340772" y="1257849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3687016" y="1093458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687017" y="1422240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50" name="罐形 249"/>
          <p:cNvSpPr/>
          <p:nvPr/>
        </p:nvSpPr>
        <p:spPr>
          <a:xfrm>
            <a:off x="4301044" y="2786331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582976" y="346670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582977" y="379548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53" name="直线箭头连接符 252"/>
          <p:cNvCxnSpPr>
            <a:endCxn id="253" idx="3"/>
          </p:cNvCxnSpPr>
          <p:nvPr/>
        </p:nvCxnSpPr>
        <p:spPr>
          <a:xfrm flipH="1">
            <a:off x="5071144" y="3631094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5417388" y="346670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417389" y="379548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56" name="罐形 255"/>
          <p:cNvSpPr/>
          <p:nvPr/>
        </p:nvSpPr>
        <p:spPr>
          <a:xfrm>
            <a:off x="6919742" y="3795485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7201674" y="4475857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7201675" y="4804639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59" name="直线箭头连接符 258"/>
          <p:cNvCxnSpPr>
            <a:endCxn id="259" idx="3"/>
          </p:cNvCxnSpPr>
          <p:nvPr/>
        </p:nvCxnSpPr>
        <p:spPr>
          <a:xfrm flipH="1">
            <a:off x="7689842" y="4640248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8036086" y="4475857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8036087" y="4804639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6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408" y="2859578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9170" y="2859578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  <a:endCxn id="4" idx="3"/>
          </p:cNvCxnSpPr>
          <p:nvPr/>
        </p:nvCxnSpPr>
        <p:spPr>
          <a:xfrm flipH="1">
            <a:off x="1858596" y="3083865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9408" y="1848632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9170" y="1141517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8" idx="1"/>
            <a:endCxn id="17" idx="3"/>
          </p:cNvCxnSpPr>
          <p:nvPr/>
        </p:nvCxnSpPr>
        <p:spPr>
          <a:xfrm flipH="1">
            <a:off x="1858596" y="1365804"/>
            <a:ext cx="1000574" cy="707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7752" y="18882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1760" y="2899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9408" y="3870525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59170" y="3870525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5" idx="1"/>
          </p:cNvCxnSpPr>
          <p:nvPr/>
        </p:nvCxnSpPr>
        <p:spPr>
          <a:xfrm flipH="1">
            <a:off x="1858596" y="4094812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1760" y="39101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59170" y="1848632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1" idx="1"/>
            <a:endCxn id="17" idx="3"/>
          </p:cNvCxnSpPr>
          <p:nvPr/>
        </p:nvCxnSpPr>
        <p:spPr>
          <a:xfrm flipH="1">
            <a:off x="1858596" y="2072919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40320" y="1845969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29" idx="1"/>
            <a:endCxn id="21" idx="3"/>
          </p:cNvCxnSpPr>
          <p:nvPr/>
        </p:nvCxnSpPr>
        <p:spPr>
          <a:xfrm flipH="1">
            <a:off x="3768358" y="2070256"/>
            <a:ext cx="671962" cy="26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67609" y="3310815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977371" y="3310815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6976797" y="3535102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558521" y="3308152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4" name="直线箭头连接符 63"/>
          <p:cNvCxnSpPr/>
          <p:nvPr/>
        </p:nvCxnSpPr>
        <p:spPr>
          <a:xfrm flipH="1">
            <a:off x="8886559" y="3532439"/>
            <a:ext cx="671962" cy="26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4457885" y="2757488"/>
            <a:ext cx="1300070" cy="152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被同化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37920" y="3282914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668552" y="3282914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4" idx="1"/>
          </p:cNvCxnSpPr>
          <p:nvPr/>
        </p:nvCxnSpPr>
        <p:spPr>
          <a:xfrm flipH="1" flipV="1">
            <a:off x="1847109" y="3506308"/>
            <a:ext cx="821443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7920" y="2271968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68552" y="1544542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7" idx="1"/>
            <a:endCxn id="36" idx="3"/>
          </p:cNvCxnSpPr>
          <p:nvPr/>
        </p:nvCxnSpPr>
        <p:spPr>
          <a:xfrm flipH="1">
            <a:off x="1847108" y="1768829"/>
            <a:ext cx="821444" cy="7274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6264" y="231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30272" y="33225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37920" y="4293861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68552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42" idx="1"/>
            <a:endCxn id="41" idx="3"/>
          </p:cNvCxnSpPr>
          <p:nvPr/>
        </p:nvCxnSpPr>
        <p:spPr>
          <a:xfrm flipH="1">
            <a:off x="1847108" y="4518148"/>
            <a:ext cx="8214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0272" y="43334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68552" y="2265945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45" idx="1"/>
            <a:endCxn id="36" idx="3"/>
          </p:cNvCxnSpPr>
          <p:nvPr/>
        </p:nvCxnSpPr>
        <p:spPr>
          <a:xfrm flipH="1">
            <a:off x="1847108" y="2490232"/>
            <a:ext cx="821444" cy="60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80107" y="328202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53428" y="328202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49" idx="1"/>
            <a:endCxn id="34" idx="3"/>
          </p:cNvCxnSpPr>
          <p:nvPr/>
        </p:nvCxnSpPr>
        <p:spPr>
          <a:xfrm flipH="1">
            <a:off x="3577740" y="3506308"/>
            <a:ext cx="702367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50" idx="1"/>
            <a:endCxn id="49" idx="3"/>
          </p:cNvCxnSpPr>
          <p:nvPr/>
        </p:nvCxnSpPr>
        <p:spPr>
          <a:xfrm flipH="1">
            <a:off x="5189295" y="3506308"/>
            <a:ext cx="7641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80750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953428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3" idx="1"/>
            <a:endCxn id="42" idx="3"/>
          </p:cNvCxnSpPr>
          <p:nvPr/>
        </p:nvCxnSpPr>
        <p:spPr>
          <a:xfrm flipH="1">
            <a:off x="3577740" y="4518148"/>
            <a:ext cx="7030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5" idx="1"/>
            <a:endCxn id="53" idx="3"/>
          </p:cNvCxnSpPr>
          <p:nvPr/>
        </p:nvCxnSpPr>
        <p:spPr>
          <a:xfrm flipH="1">
            <a:off x="5189938" y="4518148"/>
            <a:ext cx="7634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>
            <a:off x="4161212" y="1679909"/>
            <a:ext cx="1505601" cy="90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放弃抵抗</a:t>
            </a:r>
            <a:endParaRPr kumimoji="1"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953428" y="1911616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7684060" y="1911616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68" name="直线箭头连接符 267"/>
          <p:cNvCxnSpPr/>
          <p:nvPr/>
        </p:nvCxnSpPr>
        <p:spPr>
          <a:xfrm flipH="1" flipV="1">
            <a:off x="6862617" y="2135010"/>
            <a:ext cx="821443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9295615" y="1910723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/>
          <p:cNvSpPr/>
          <p:nvPr/>
        </p:nvSpPr>
        <p:spPr>
          <a:xfrm>
            <a:off x="10968936" y="1910723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1" name="直线箭头连接符 270"/>
          <p:cNvCxnSpPr/>
          <p:nvPr/>
        </p:nvCxnSpPr>
        <p:spPr>
          <a:xfrm flipH="1">
            <a:off x="8593248" y="2135010"/>
            <a:ext cx="702367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箭头连接符 271"/>
          <p:cNvCxnSpPr/>
          <p:nvPr/>
        </p:nvCxnSpPr>
        <p:spPr>
          <a:xfrm flipH="1">
            <a:off x="10204803" y="2135010"/>
            <a:ext cx="7641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78231" y="2443163"/>
            <a:ext cx="3340722" cy="9572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8979" y="2694980"/>
            <a:ext cx="1221583" cy="571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账单内容</a:t>
            </a:r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0478" y="2694980"/>
            <a:ext cx="867436" cy="571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3467" y="2694979"/>
            <a:ext cx="993258" cy="57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账单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6258" y="27857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（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18953" y="27999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9646" y="27910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979" y="4690468"/>
            <a:ext cx="1221583" cy="571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账单内容</a:t>
            </a:r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56052" y="5524141"/>
            <a:ext cx="867436" cy="571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签名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75824" y="4651774"/>
            <a:ext cx="993258" cy="57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账单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6258" y="478119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（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01310" y="47567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2459" y="2018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账单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19285" y="4452938"/>
            <a:ext cx="1582025" cy="18049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556663" y="4058961"/>
            <a:ext cx="6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账单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7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103</Words>
  <Application>Microsoft Macintosh PowerPoint</Application>
  <PresentationFormat>宽屏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QiaoJialin</dc:creator>
  <cp:lastModifiedBy>QiaoJialin</cp:lastModifiedBy>
  <cp:revision>15</cp:revision>
  <dcterms:created xsi:type="dcterms:W3CDTF">2018-07-05T01:58:26Z</dcterms:created>
  <dcterms:modified xsi:type="dcterms:W3CDTF">2018-07-16T08:02:05Z</dcterms:modified>
</cp:coreProperties>
</file>