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76525" y="1628235"/>
            <a:ext cx="8607162" cy="135139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Emer-Fog</a:t>
            </a:r>
            <a:r>
              <a:rPr lang="zh-CN" altLang="en-US" dirty="0"/>
              <a:t>架构用于紧急情况下的通信以及资源调度，本研究为</a:t>
            </a:r>
            <a:r>
              <a:rPr lang="en-US" altLang="zh-CN" dirty="0"/>
              <a:t>Emer-Fog</a:t>
            </a:r>
            <a:r>
              <a:rPr lang="zh-CN" altLang="en-US" dirty="0"/>
              <a:t>架构搭建了实验床。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TCP/IP</a:t>
            </a:r>
            <a:r>
              <a:rPr lang="zh-CN" altLang="en-US" dirty="0"/>
              <a:t>网络构建</a:t>
            </a:r>
            <a:r>
              <a:rPr lang="en-US" altLang="zh-CN" dirty="0"/>
              <a:t>Overlay</a:t>
            </a:r>
            <a:r>
              <a:rPr lang="zh-CN" altLang="en-US" dirty="0"/>
              <a:t>的</a:t>
            </a:r>
            <a:r>
              <a:rPr lang="en-US" altLang="zh-CN" dirty="0"/>
              <a:t>Information Centric Networking</a:t>
            </a:r>
            <a:r>
              <a:rPr lang="zh-CN" altLang="en-US" dirty="0"/>
              <a:t>（</a:t>
            </a:r>
            <a:r>
              <a:rPr lang="en-US" altLang="zh-CN" dirty="0"/>
              <a:t>ICN)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pPr lvl="1"/>
            <a:r>
              <a:rPr lang="zh-CN" altLang="en-US" dirty="0"/>
              <a:t>使用雾计算进行进行资源调度，加快紧急情况的处理。</a:t>
            </a:r>
            <a:endParaRPr lang="en-US" altLang="zh-CN" dirty="0"/>
          </a:p>
          <a:p>
            <a:pPr lvl="1"/>
            <a:r>
              <a:rPr lang="zh-CN" altLang="en-US" dirty="0"/>
              <a:t>实现可视化，监控实验床</a:t>
            </a:r>
            <a:r>
              <a:rPr lang="zh-CN" altLang="en-US"/>
              <a:t>各节点物理状态。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Emer-Fog</a:t>
            </a:r>
            <a:r>
              <a:rPr lang="zh-CN" altLang="en-US" dirty="0"/>
              <a:t>实验床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B147C-C69A-4103-8136-D4776065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/>
          <a:stretch/>
        </p:blipFill>
        <p:spPr>
          <a:xfrm>
            <a:off x="0" y="3006987"/>
            <a:ext cx="6143347" cy="3752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43689-E7DB-4D77-B683-D800F02964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499" r="39278"/>
          <a:stretch/>
        </p:blipFill>
        <p:spPr>
          <a:xfrm>
            <a:off x="6143347" y="3006987"/>
            <a:ext cx="3000653" cy="37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947</TotalTime>
  <Words>67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Calibri</vt:lpstr>
      <vt:lpstr>2016-VI主题-蓝</vt:lpstr>
      <vt:lpstr>Emer-Fog实验床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张 侨伦</cp:lastModifiedBy>
  <cp:revision>56</cp:revision>
  <dcterms:created xsi:type="dcterms:W3CDTF">2016-04-20T02:59:17Z</dcterms:created>
  <dcterms:modified xsi:type="dcterms:W3CDTF">2018-10-29T18:47:07Z</dcterms:modified>
</cp:coreProperties>
</file>