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66FF"/>
    <a:srgbClr val="CCCCFF"/>
    <a:srgbClr val="4D0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5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8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564926" y="2952749"/>
            <a:ext cx="900000" cy="900000"/>
          </a:xfrm>
          <a:prstGeom prst="round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6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998582" y="3075441"/>
            <a:ext cx="0" cy="386334"/>
          </a:xfrm>
          <a:prstGeom prst="straightConnector1">
            <a:avLst/>
          </a:prstGeom>
          <a:ln w="41275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998257" y="3459648"/>
            <a:ext cx="350031" cy="0"/>
          </a:xfrm>
          <a:prstGeom prst="straightConnector1">
            <a:avLst/>
          </a:prstGeom>
          <a:ln w="41275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801083" y="3459648"/>
            <a:ext cx="197175" cy="237077"/>
          </a:xfrm>
          <a:prstGeom prst="straightConnector1">
            <a:avLst/>
          </a:prstGeom>
          <a:ln w="412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004216" y="2747601"/>
            <a:ext cx="900000" cy="1105148"/>
            <a:chOff x="6004216" y="2747601"/>
            <a:chExt cx="900000" cy="1105148"/>
          </a:xfrm>
        </p:grpSpPr>
        <p:sp>
          <p:nvSpPr>
            <p:cNvPr id="21" name="圆角矩形 20"/>
            <p:cNvSpPr/>
            <p:nvPr/>
          </p:nvSpPr>
          <p:spPr>
            <a:xfrm>
              <a:off x="600421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6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9676676">
              <a:off x="6185074" y="2747601"/>
              <a:ext cx="476084" cy="951108"/>
            </a:xfrm>
            <a:prstGeom prst="arc">
              <a:avLst>
                <a:gd name="adj1" fmla="val 10885375"/>
                <a:gd name="adj2" fmla="val 0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20583665">
              <a:off x="6184397" y="3161286"/>
              <a:ext cx="476176" cy="123825"/>
            </a:xfrm>
            <a:prstGeom prst="ellipse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43506" y="2952749"/>
            <a:ext cx="900000" cy="900000"/>
            <a:chOff x="6990626" y="1574799"/>
            <a:chExt cx="900000" cy="900000"/>
          </a:xfrm>
        </p:grpSpPr>
        <p:sp>
          <p:nvSpPr>
            <p:cNvPr id="37" name="圆角矩形 36"/>
            <p:cNvSpPr/>
            <p:nvPr/>
          </p:nvSpPr>
          <p:spPr>
            <a:xfrm>
              <a:off x="6990626" y="1574799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FFFF00"/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869" y="1756042"/>
              <a:ext cx="537514" cy="537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7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GEMS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 xin</dc:creator>
  <cp:lastModifiedBy>qiao xin</cp:lastModifiedBy>
  <cp:revision>5</cp:revision>
  <dcterms:created xsi:type="dcterms:W3CDTF">2014-06-10T07:10:59Z</dcterms:created>
  <dcterms:modified xsi:type="dcterms:W3CDTF">2014-06-10T08:01:25Z</dcterms:modified>
</cp:coreProperties>
</file>