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99"/>
    <a:srgbClr val="FF99CC"/>
    <a:srgbClr val="9966FF"/>
    <a:srgbClr val="9933FF"/>
    <a:srgbClr val="CC99FF"/>
    <a:srgbClr val="CCCCFF"/>
    <a:srgbClr val="CC66FF"/>
    <a:srgbClr val="9900CC"/>
    <a:srgbClr val="4D0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5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8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64926" y="2952749"/>
            <a:ext cx="900000" cy="900000"/>
            <a:chOff x="4564926" y="2952749"/>
            <a:chExt cx="900000" cy="900000"/>
          </a:xfrm>
        </p:grpSpPr>
        <p:sp>
          <p:nvSpPr>
            <p:cNvPr id="4" name="圆角矩形 3"/>
            <p:cNvSpPr/>
            <p:nvPr/>
          </p:nvSpPr>
          <p:spPr>
            <a:xfrm>
              <a:off x="456492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998582" y="3075441"/>
              <a:ext cx="0" cy="386334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998257" y="3459648"/>
              <a:ext cx="350031" cy="0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4801083" y="3459648"/>
              <a:ext cx="197175" cy="237077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rgbClr val="FF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004216" y="2747601"/>
            <a:ext cx="900000" cy="1105148"/>
            <a:chOff x="6004216" y="2747601"/>
            <a:chExt cx="900000" cy="1105148"/>
          </a:xfrm>
        </p:grpSpPr>
        <p:sp>
          <p:nvSpPr>
            <p:cNvPr id="21" name="圆角矩形 20"/>
            <p:cNvSpPr/>
            <p:nvPr/>
          </p:nvSpPr>
          <p:spPr>
            <a:xfrm>
              <a:off x="600421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6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9676676">
              <a:off x="6185074" y="2747601"/>
              <a:ext cx="476084" cy="951108"/>
            </a:xfrm>
            <a:prstGeom prst="arc">
              <a:avLst>
                <a:gd name="adj1" fmla="val 10885375"/>
                <a:gd name="adj2" fmla="val 0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20583665">
              <a:off x="6184397" y="3161286"/>
              <a:ext cx="476176" cy="123825"/>
            </a:xfrm>
            <a:prstGeom prst="ellipse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43506" y="2952749"/>
            <a:ext cx="900000" cy="900000"/>
            <a:chOff x="6990626" y="1574799"/>
            <a:chExt cx="900000" cy="900000"/>
          </a:xfrm>
        </p:grpSpPr>
        <p:sp>
          <p:nvSpPr>
            <p:cNvPr id="37" name="圆角矩形 36"/>
            <p:cNvSpPr/>
            <p:nvPr/>
          </p:nvSpPr>
          <p:spPr>
            <a:xfrm>
              <a:off x="6990626" y="157479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869" y="1756042"/>
              <a:ext cx="537514" cy="537514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4569689" y="4043361"/>
            <a:ext cx="900000" cy="900000"/>
            <a:chOff x="4569689" y="4043361"/>
            <a:chExt cx="900000" cy="900000"/>
          </a:xfrm>
        </p:grpSpPr>
        <p:sp>
          <p:nvSpPr>
            <p:cNvPr id="13" name="圆角矩形 12"/>
            <p:cNvSpPr/>
            <p:nvPr/>
          </p:nvSpPr>
          <p:spPr>
            <a:xfrm>
              <a:off x="4569689" y="4043361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099695" y="4459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985395" y="41988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5093345" y="4357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5283845" y="4573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4674245" y="4446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4826645" y="45989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4979045" y="47513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27"/>
            <p:cNvSpPr/>
            <p:nvPr/>
          </p:nvSpPr>
          <p:spPr>
            <a:xfrm>
              <a:off x="4826645" y="43639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4972695" y="4586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联系 33"/>
            <p:cNvSpPr/>
            <p:nvPr/>
          </p:nvSpPr>
          <p:spPr>
            <a:xfrm>
              <a:off x="5328295" y="43957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46297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53155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4737745" y="47830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4756795" y="4230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联系 43"/>
            <p:cNvSpPr/>
            <p:nvPr/>
          </p:nvSpPr>
          <p:spPr>
            <a:xfrm>
              <a:off x="5302895" y="41353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086943" y="2952749"/>
            <a:ext cx="900000" cy="900000"/>
            <a:chOff x="3086943" y="2952749"/>
            <a:chExt cx="900000" cy="900000"/>
          </a:xfrm>
        </p:grpSpPr>
        <p:sp>
          <p:nvSpPr>
            <p:cNvPr id="46" name="圆角矩形 45"/>
            <p:cNvSpPr/>
            <p:nvPr/>
          </p:nvSpPr>
          <p:spPr>
            <a:xfrm>
              <a:off x="3086943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CCCCFF"/>
                </a:gs>
                <a:gs pos="50000">
                  <a:srgbClr val="CC99FF"/>
                </a:gs>
                <a:gs pos="100000">
                  <a:srgbClr val="9933FF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排序 11"/>
            <p:cNvSpPr/>
            <p:nvPr/>
          </p:nvSpPr>
          <p:spPr>
            <a:xfrm rot="5400000">
              <a:off x="3274103" y="3114703"/>
              <a:ext cx="525680" cy="630362"/>
            </a:xfrm>
            <a:prstGeom prst="flowChartSort">
              <a:avLst/>
            </a:prstGeom>
            <a:pattFill prst="pct80">
              <a:fgClr>
                <a:srgbClr val="FF99CC"/>
              </a:fgClr>
              <a:bgClr>
                <a:schemeClr val="bg1"/>
              </a:bgClr>
            </a:pattFill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GEMS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 xin</dc:creator>
  <cp:lastModifiedBy>qiao</cp:lastModifiedBy>
  <cp:revision>12</cp:revision>
  <dcterms:created xsi:type="dcterms:W3CDTF">2014-06-10T07:10:59Z</dcterms:created>
  <dcterms:modified xsi:type="dcterms:W3CDTF">2014-06-10T13:10:30Z</dcterms:modified>
</cp:coreProperties>
</file>