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D09"/>
    <a:srgbClr val="FFFFFF"/>
    <a:srgbClr val="BFE409"/>
    <a:srgbClr val="BFFF09"/>
    <a:srgbClr val="DCFF97"/>
    <a:srgbClr val="CCCC00"/>
    <a:srgbClr val="CCFF33"/>
    <a:srgbClr val="CCFF66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8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1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5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4C6B-D019-472B-9D8B-E0ABBDFE852A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8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64926" y="2952749"/>
            <a:ext cx="900000" cy="900000"/>
            <a:chOff x="4564926" y="2952749"/>
            <a:chExt cx="900000" cy="900000"/>
          </a:xfrm>
        </p:grpSpPr>
        <p:sp>
          <p:nvSpPr>
            <p:cNvPr id="4" name="圆角矩形 3"/>
            <p:cNvSpPr/>
            <p:nvPr/>
          </p:nvSpPr>
          <p:spPr>
            <a:xfrm>
              <a:off x="4564926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6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998582" y="3075441"/>
              <a:ext cx="0" cy="386334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998257" y="3459648"/>
              <a:ext cx="350031" cy="0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4801083" y="3459648"/>
              <a:ext cx="197175" cy="237077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rgbClr val="FF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004216" y="2747601"/>
            <a:ext cx="900000" cy="1105148"/>
            <a:chOff x="6004216" y="2747601"/>
            <a:chExt cx="900000" cy="1105148"/>
          </a:xfrm>
        </p:grpSpPr>
        <p:sp>
          <p:nvSpPr>
            <p:cNvPr id="21" name="圆角矩形 20"/>
            <p:cNvSpPr/>
            <p:nvPr/>
          </p:nvSpPr>
          <p:spPr>
            <a:xfrm>
              <a:off x="6004216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6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/>
            <p:cNvSpPr/>
            <p:nvPr/>
          </p:nvSpPr>
          <p:spPr>
            <a:xfrm rot="9676676">
              <a:off x="6185074" y="2747601"/>
              <a:ext cx="476084" cy="951108"/>
            </a:xfrm>
            <a:prstGeom prst="arc">
              <a:avLst>
                <a:gd name="adj1" fmla="val 10885375"/>
                <a:gd name="adj2" fmla="val 0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20583665">
              <a:off x="6184397" y="3161286"/>
              <a:ext cx="476176" cy="123825"/>
            </a:xfrm>
            <a:prstGeom prst="ellipse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43506" y="2952749"/>
            <a:ext cx="900000" cy="900000"/>
            <a:chOff x="6990626" y="1574799"/>
            <a:chExt cx="900000" cy="900000"/>
          </a:xfrm>
        </p:grpSpPr>
        <p:sp>
          <p:nvSpPr>
            <p:cNvPr id="37" name="圆角矩形 36"/>
            <p:cNvSpPr/>
            <p:nvPr/>
          </p:nvSpPr>
          <p:spPr>
            <a:xfrm>
              <a:off x="6990626" y="157479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869" y="1756042"/>
              <a:ext cx="537514" cy="537514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4569689" y="4043361"/>
            <a:ext cx="900000" cy="900000"/>
            <a:chOff x="4569689" y="4043361"/>
            <a:chExt cx="900000" cy="900000"/>
          </a:xfrm>
        </p:grpSpPr>
        <p:sp>
          <p:nvSpPr>
            <p:cNvPr id="13" name="圆角矩形 12"/>
            <p:cNvSpPr/>
            <p:nvPr/>
          </p:nvSpPr>
          <p:spPr>
            <a:xfrm>
              <a:off x="4569689" y="4043361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5099695" y="44592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4985395" y="41988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5093345" y="43576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5283845" y="45735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4674245" y="44465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4826645" y="45989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4979045" y="47513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联系 27"/>
            <p:cNvSpPr/>
            <p:nvPr/>
          </p:nvSpPr>
          <p:spPr>
            <a:xfrm>
              <a:off x="4826645" y="43639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4972695" y="45862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联系 33"/>
            <p:cNvSpPr/>
            <p:nvPr/>
          </p:nvSpPr>
          <p:spPr>
            <a:xfrm>
              <a:off x="5328295" y="43957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联系 35"/>
            <p:cNvSpPr/>
            <p:nvPr/>
          </p:nvSpPr>
          <p:spPr>
            <a:xfrm>
              <a:off x="4629795" y="47322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联系 38"/>
            <p:cNvSpPr/>
            <p:nvPr/>
          </p:nvSpPr>
          <p:spPr>
            <a:xfrm>
              <a:off x="5315595" y="47322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联系 39"/>
            <p:cNvSpPr/>
            <p:nvPr/>
          </p:nvSpPr>
          <p:spPr>
            <a:xfrm>
              <a:off x="4737745" y="47830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4756795" y="42306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联系 43"/>
            <p:cNvSpPr/>
            <p:nvPr/>
          </p:nvSpPr>
          <p:spPr>
            <a:xfrm>
              <a:off x="5302895" y="41353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086943" y="2952749"/>
            <a:ext cx="900000" cy="900000"/>
            <a:chOff x="3086943" y="2952749"/>
            <a:chExt cx="900000" cy="900000"/>
          </a:xfrm>
        </p:grpSpPr>
        <p:sp>
          <p:nvSpPr>
            <p:cNvPr id="46" name="圆角矩形 45"/>
            <p:cNvSpPr/>
            <p:nvPr/>
          </p:nvSpPr>
          <p:spPr>
            <a:xfrm>
              <a:off x="3086943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rgbClr val="CCCCFF"/>
                </a:gs>
                <a:gs pos="50000">
                  <a:srgbClr val="CC99FF"/>
                </a:gs>
                <a:gs pos="100000">
                  <a:srgbClr val="9933FF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排序 11"/>
            <p:cNvSpPr/>
            <p:nvPr/>
          </p:nvSpPr>
          <p:spPr>
            <a:xfrm rot="5400000">
              <a:off x="3274103" y="3114703"/>
              <a:ext cx="525680" cy="630362"/>
            </a:xfrm>
            <a:prstGeom prst="flowChartSort">
              <a:avLst/>
            </a:prstGeom>
            <a:pattFill prst="pct80">
              <a:fgClr>
                <a:srgbClr val="FF99CC"/>
              </a:fgClr>
              <a:bgClr>
                <a:schemeClr val="bg1"/>
              </a:bgClr>
            </a:pattFill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554216" y="1275430"/>
            <a:ext cx="900000" cy="900000"/>
            <a:chOff x="5554216" y="1275430"/>
            <a:chExt cx="900000" cy="900000"/>
          </a:xfrm>
        </p:grpSpPr>
        <p:sp>
          <p:nvSpPr>
            <p:cNvPr id="45" name="圆角矩形 44"/>
            <p:cNvSpPr/>
            <p:nvPr/>
          </p:nvSpPr>
          <p:spPr>
            <a:xfrm>
              <a:off x="5554216" y="1275430"/>
              <a:ext cx="900000" cy="900000"/>
            </a:xfrm>
            <a:prstGeom prst="roundRect">
              <a:avLst/>
            </a:prstGeom>
            <a:gradFill>
              <a:gsLst>
                <a:gs pos="0">
                  <a:srgbClr val="FFCCFF"/>
                </a:gs>
                <a:gs pos="50000">
                  <a:srgbClr val="FF99CC"/>
                </a:gs>
                <a:gs pos="100000">
                  <a:srgbClr val="FF6699"/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264" y="1487538"/>
              <a:ext cx="647390" cy="54724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6743659" y="4645506"/>
            <a:ext cx="900000" cy="900000"/>
            <a:chOff x="6743659" y="4645506"/>
            <a:chExt cx="900000" cy="900000"/>
          </a:xfrm>
        </p:grpSpPr>
        <p:sp>
          <p:nvSpPr>
            <p:cNvPr id="47" name="圆角矩形 46"/>
            <p:cNvSpPr/>
            <p:nvPr/>
          </p:nvSpPr>
          <p:spPr>
            <a:xfrm>
              <a:off x="6743659" y="4645506"/>
              <a:ext cx="900000" cy="900000"/>
            </a:xfrm>
            <a:prstGeom prst="roundRect">
              <a:avLst/>
            </a:prstGeom>
            <a:gradFill>
              <a:gsLst>
                <a:gs pos="0">
                  <a:srgbClr val="66FFFF"/>
                </a:gs>
                <a:gs pos="50000">
                  <a:srgbClr val="00CCFF"/>
                </a:gs>
                <a:gs pos="100000">
                  <a:srgbClr val="3399FF"/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2" name="Picture 8" descr="http://icons.iconarchive.com/icons/icons8/android/512/Photo-Video-slr-camera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014" y="4863315"/>
              <a:ext cx="539290" cy="5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8962300" y="2952749"/>
            <a:ext cx="900000" cy="900000"/>
            <a:chOff x="8962300" y="2952749"/>
            <a:chExt cx="900000" cy="900000"/>
          </a:xfrm>
        </p:grpSpPr>
        <p:sp>
          <p:nvSpPr>
            <p:cNvPr id="49" name="圆角矩形 48"/>
            <p:cNvSpPr/>
            <p:nvPr/>
          </p:nvSpPr>
          <p:spPr>
            <a:xfrm>
              <a:off x="8962300" y="2952749"/>
              <a:ext cx="900000" cy="900000"/>
            </a:xfrm>
            <a:prstGeom prst="roundRect">
              <a:avLst/>
            </a:prstGeom>
            <a:gradFill flip="none" rotWithShape="1">
              <a:gsLst>
                <a:gs pos="0">
                  <a:srgbClr val="DCFF97"/>
                </a:gs>
                <a:gs pos="50000">
                  <a:srgbClr val="CAED09"/>
                </a:gs>
                <a:gs pos="100000">
                  <a:srgbClr val="CCCC00"/>
                </a:gs>
              </a:gsLst>
              <a:lin ang="5400000" scaled="1"/>
              <a:tileRect/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://icons.iconarchive.com/icons/icons8/android/512/Transport-rocket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151" y="3181346"/>
              <a:ext cx="502161" cy="502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279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GEMS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 xin</dc:creator>
  <cp:lastModifiedBy>qiao xin</cp:lastModifiedBy>
  <cp:revision>24</cp:revision>
  <dcterms:created xsi:type="dcterms:W3CDTF">2014-06-10T07:10:59Z</dcterms:created>
  <dcterms:modified xsi:type="dcterms:W3CDTF">2014-06-12T03:43:22Z</dcterms:modified>
</cp:coreProperties>
</file>