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99CC"/>
    <a:srgbClr val="FFCCFF"/>
    <a:srgbClr val="FF6699"/>
    <a:srgbClr val="FF99FF"/>
    <a:srgbClr val="FF9999"/>
    <a:srgbClr val="FF33CC"/>
    <a:srgbClr val="99FFCC"/>
    <a:srgbClr val="CCFF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4C6B-D019-472B-9D8B-E0ABBDFE852A}" type="datetimeFigureOut">
              <a:rPr lang="zh-CN" altLang="en-US" smtClean="0"/>
              <a:t>2014/6/10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4788-5FB1-4DAD-A81E-C2EA830A7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614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4C6B-D019-472B-9D8B-E0ABBDFE852A}" type="datetimeFigureOut">
              <a:rPr lang="zh-CN" altLang="en-US" smtClean="0"/>
              <a:t>2014/6/10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4788-5FB1-4DAD-A81E-C2EA830A7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32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4C6B-D019-472B-9D8B-E0ABBDFE852A}" type="datetimeFigureOut">
              <a:rPr lang="zh-CN" altLang="en-US" smtClean="0"/>
              <a:t>2014/6/10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4788-5FB1-4DAD-A81E-C2EA830A7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98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4C6B-D019-472B-9D8B-E0ABBDFE852A}" type="datetimeFigureOut">
              <a:rPr lang="zh-CN" altLang="en-US" smtClean="0"/>
              <a:t>2014/6/10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4788-5FB1-4DAD-A81E-C2EA830A7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983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4C6B-D019-472B-9D8B-E0ABBDFE852A}" type="datetimeFigureOut">
              <a:rPr lang="zh-CN" altLang="en-US" smtClean="0"/>
              <a:t>2014/6/10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4788-5FB1-4DAD-A81E-C2EA830A7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19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4C6B-D019-472B-9D8B-E0ABBDFE852A}" type="datetimeFigureOut">
              <a:rPr lang="zh-CN" altLang="en-US" smtClean="0"/>
              <a:t>2014/6/10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4788-5FB1-4DAD-A81E-C2EA830A7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537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4C6B-D019-472B-9D8B-E0ABBDFE852A}" type="datetimeFigureOut">
              <a:rPr lang="zh-CN" altLang="en-US" smtClean="0"/>
              <a:t>2014/6/10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4788-5FB1-4DAD-A81E-C2EA830A7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51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4C6B-D019-472B-9D8B-E0ABBDFE852A}" type="datetimeFigureOut">
              <a:rPr lang="zh-CN" altLang="en-US" smtClean="0"/>
              <a:t>2014/6/10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4788-5FB1-4DAD-A81E-C2EA830A7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24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4C6B-D019-472B-9D8B-E0ABBDFE852A}" type="datetimeFigureOut">
              <a:rPr lang="zh-CN" altLang="en-US" smtClean="0"/>
              <a:t>2014/6/10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4788-5FB1-4DAD-A81E-C2EA830A7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298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4C6B-D019-472B-9D8B-E0ABBDFE852A}" type="datetimeFigureOut">
              <a:rPr lang="zh-CN" altLang="en-US" smtClean="0"/>
              <a:t>2014/6/10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4788-5FB1-4DAD-A81E-C2EA830A7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555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4C6B-D019-472B-9D8B-E0ABBDFE852A}" type="datetimeFigureOut">
              <a:rPr lang="zh-CN" altLang="en-US" smtClean="0"/>
              <a:t>2014/6/10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4788-5FB1-4DAD-A81E-C2EA830A7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66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94C6B-D019-472B-9D8B-E0ABBDFE852A}" type="datetimeFigureOut">
              <a:rPr lang="zh-CN" altLang="en-US" smtClean="0"/>
              <a:t>2014/6/10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C4788-5FB1-4DAD-A81E-C2EA830A7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886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564926" y="2952749"/>
            <a:ext cx="900000" cy="900000"/>
            <a:chOff x="4564926" y="2952749"/>
            <a:chExt cx="900000" cy="900000"/>
          </a:xfrm>
        </p:grpSpPr>
        <p:sp>
          <p:nvSpPr>
            <p:cNvPr id="4" name="圆角矩形 3"/>
            <p:cNvSpPr/>
            <p:nvPr/>
          </p:nvSpPr>
          <p:spPr>
            <a:xfrm>
              <a:off x="4564926" y="2952749"/>
              <a:ext cx="900000" cy="900000"/>
            </a:xfrm>
            <a:prstGeom prst="round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6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</a:gra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箭头连接符 7"/>
            <p:cNvCxnSpPr/>
            <p:nvPr/>
          </p:nvCxnSpPr>
          <p:spPr>
            <a:xfrm flipV="1">
              <a:off x="4998582" y="3075441"/>
              <a:ext cx="0" cy="386334"/>
            </a:xfrm>
            <a:prstGeom prst="straightConnector1">
              <a:avLst/>
            </a:prstGeom>
            <a:ln w="41275">
              <a:gradFill flip="none" rotWithShape="1">
                <a:gsLst>
                  <a:gs pos="0">
                    <a:schemeClr val="accent4">
                      <a:lumMod val="0"/>
                      <a:lumOff val="100000"/>
                    </a:schemeClr>
                  </a:gs>
                  <a:gs pos="35000">
                    <a:schemeClr val="accent4">
                      <a:lumMod val="0"/>
                      <a:lumOff val="100000"/>
                    </a:schemeClr>
                  </a:gs>
                  <a:gs pos="100000">
                    <a:schemeClr val="accent4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4998257" y="3459648"/>
              <a:ext cx="350031" cy="0"/>
            </a:xfrm>
            <a:prstGeom prst="straightConnector1">
              <a:avLst/>
            </a:prstGeom>
            <a:ln w="41275">
              <a:gradFill flip="none" rotWithShape="1">
                <a:gsLst>
                  <a:gs pos="0">
                    <a:schemeClr val="accent6">
                      <a:lumMod val="0"/>
                      <a:lumOff val="100000"/>
                    </a:schemeClr>
                  </a:gs>
                  <a:gs pos="35000">
                    <a:schemeClr val="accent6">
                      <a:lumMod val="0"/>
                      <a:lumOff val="100000"/>
                    </a:schemeClr>
                  </a:gs>
                  <a:gs pos="100000">
                    <a:schemeClr val="accent6">
                      <a:lumMod val="100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H="1">
              <a:off x="4801083" y="3459648"/>
              <a:ext cx="197175" cy="237077"/>
            </a:xfrm>
            <a:prstGeom prst="straightConnector1">
              <a:avLst/>
            </a:prstGeom>
            <a:ln w="41275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35000">
                    <a:schemeClr val="accent1">
                      <a:lumMod val="0"/>
                      <a:lumOff val="100000"/>
                    </a:schemeClr>
                  </a:gs>
                  <a:gs pos="100000">
                    <a:srgbClr val="FF0000"/>
                  </a:gs>
                </a:gsLst>
                <a:path path="circle">
                  <a:fillToRect r="100000" b="100000"/>
                </a:path>
                <a:tileRect l="-100000" t="-100000"/>
              </a:gra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/>
          <p:nvPr/>
        </p:nvGrpSpPr>
        <p:grpSpPr>
          <a:xfrm>
            <a:off x="6004216" y="2747601"/>
            <a:ext cx="900000" cy="1105148"/>
            <a:chOff x="6004216" y="2747601"/>
            <a:chExt cx="900000" cy="1105148"/>
          </a:xfrm>
        </p:grpSpPr>
        <p:sp>
          <p:nvSpPr>
            <p:cNvPr id="21" name="圆角矩形 20"/>
            <p:cNvSpPr/>
            <p:nvPr/>
          </p:nvSpPr>
          <p:spPr>
            <a:xfrm>
              <a:off x="6004216" y="2952749"/>
              <a:ext cx="900000" cy="900000"/>
            </a:xfrm>
            <a:prstGeom prst="roundRect">
              <a:avLst/>
            </a:prstGeom>
            <a:gradFill>
              <a:gsLst>
                <a:gs pos="0">
                  <a:schemeClr val="accent6">
                    <a:lumMod val="40000"/>
                    <a:lumOff val="60000"/>
                  </a:schemeClr>
                </a:gs>
                <a:gs pos="60000">
                  <a:schemeClr val="accent6">
                    <a:lumMod val="75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</a:gra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弧形 28"/>
            <p:cNvSpPr/>
            <p:nvPr/>
          </p:nvSpPr>
          <p:spPr>
            <a:xfrm rot="9676676">
              <a:off x="6185074" y="2747601"/>
              <a:ext cx="476084" cy="951108"/>
            </a:xfrm>
            <a:prstGeom prst="arc">
              <a:avLst>
                <a:gd name="adj1" fmla="val 10885375"/>
                <a:gd name="adj2" fmla="val 0"/>
              </a:avLst>
            </a:prstGeom>
            <a:gradFill flip="none" rotWithShape="1">
              <a:gsLst>
                <a:gs pos="0">
                  <a:schemeClr val="accent5">
                    <a:lumMod val="0"/>
                    <a:lumOff val="100000"/>
                  </a:schemeClr>
                </a:gs>
                <a:gs pos="35000">
                  <a:schemeClr val="accent5">
                    <a:lumMod val="0"/>
                    <a:lumOff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rot="20583665">
              <a:off x="6184397" y="3161286"/>
              <a:ext cx="476176" cy="123825"/>
            </a:xfrm>
            <a:prstGeom prst="ellipse">
              <a:avLst/>
            </a:prstGeom>
            <a:gradFill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7443506" y="2952749"/>
            <a:ext cx="900000" cy="900000"/>
            <a:chOff x="6990626" y="1574799"/>
            <a:chExt cx="900000" cy="900000"/>
          </a:xfrm>
        </p:grpSpPr>
        <p:sp>
          <p:nvSpPr>
            <p:cNvPr id="37" name="圆角矩形 36"/>
            <p:cNvSpPr/>
            <p:nvPr/>
          </p:nvSpPr>
          <p:spPr>
            <a:xfrm>
              <a:off x="6990626" y="1574799"/>
              <a:ext cx="900000" cy="900000"/>
            </a:xfrm>
            <a:prstGeom prst="roundRect">
              <a:avLst/>
            </a:prstGeom>
            <a:gradFill>
              <a:gsLst>
                <a:gs pos="0">
                  <a:schemeClr val="accent4">
                    <a:lumMod val="40000"/>
                    <a:lumOff val="6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1869" y="1756042"/>
              <a:ext cx="537514" cy="537514"/>
            </a:xfrm>
            <a:prstGeom prst="rect">
              <a:avLst/>
            </a:prstGeom>
          </p:spPr>
        </p:pic>
      </p:grpSp>
      <p:grpSp>
        <p:nvGrpSpPr>
          <p:cNvPr id="5" name="组合 4"/>
          <p:cNvGrpSpPr/>
          <p:nvPr/>
        </p:nvGrpSpPr>
        <p:grpSpPr>
          <a:xfrm>
            <a:off x="4569689" y="4043361"/>
            <a:ext cx="900000" cy="900000"/>
            <a:chOff x="4569689" y="4043361"/>
            <a:chExt cx="900000" cy="900000"/>
          </a:xfrm>
        </p:grpSpPr>
        <p:sp>
          <p:nvSpPr>
            <p:cNvPr id="13" name="圆角矩形 12"/>
            <p:cNvSpPr/>
            <p:nvPr/>
          </p:nvSpPr>
          <p:spPr>
            <a:xfrm>
              <a:off x="4569689" y="4043361"/>
              <a:ext cx="900000" cy="900000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</a:gra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流程图: 联系 17"/>
            <p:cNvSpPr/>
            <p:nvPr/>
          </p:nvSpPr>
          <p:spPr>
            <a:xfrm>
              <a:off x="5099695" y="4459206"/>
              <a:ext cx="72000" cy="72000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流程图: 联系 19"/>
            <p:cNvSpPr/>
            <p:nvPr/>
          </p:nvSpPr>
          <p:spPr>
            <a:xfrm>
              <a:off x="4985395" y="4198856"/>
              <a:ext cx="72000" cy="72000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流程图: 联系 22"/>
            <p:cNvSpPr/>
            <p:nvPr/>
          </p:nvSpPr>
          <p:spPr>
            <a:xfrm>
              <a:off x="5093345" y="4357606"/>
              <a:ext cx="72000" cy="72000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流程图: 联系 23"/>
            <p:cNvSpPr/>
            <p:nvPr/>
          </p:nvSpPr>
          <p:spPr>
            <a:xfrm>
              <a:off x="5283845" y="4573506"/>
              <a:ext cx="72000" cy="72000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流程图: 联系 24"/>
            <p:cNvSpPr/>
            <p:nvPr/>
          </p:nvSpPr>
          <p:spPr>
            <a:xfrm>
              <a:off x="4674245" y="4446506"/>
              <a:ext cx="72000" cy="72000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流程图: 联系 25"/>
            <p:cNvSpPr/>
            <p:nvPr/>
          </p:nvSpPr>
          <p:spPr>
            <a:xfrm>
              <a:off x="4826645" y="4598906"/>
              <a:ext cx="72000" cy="72000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流程图: 联系 26"/>
            <p:cNvSpPr/>
            <p:nvPr/>
          </p:nvSpPr>
          <p:spPr>
            <a:xfrm>
              <a:off x="4979045" y="4751306"/>
              <a:ext cx="72000" cy="72000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流程图: 联系 27"/>
            <p:cNvSpPr/>
            <p:nvPr/>
          </p:nvSpPr>
          <p:spPr>
            <a:xfrm>
              <a:off x="4826645" y="4363956"/>
              <a:ext cx="72000" cy="72000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流程图: 联系 30"/>
            <p:cNvSpPr/>
            <p:nvPr/>
          </p:nvSpPr>
          <p:spPr>
            <a:xfrm>
              <a:off x="4972695" y="4586206"/>
              <a:ext cx="72000" cy="72000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流程图: 联系 33"/>
            <p:cNvSpPr/>
            <p:nvPr/>
          </p:nvSpPr>
          <p:spPr>
            <a:xfrm>
              <a:off x="5328295" y="4395706"/>
              <a:ext cx="72000" cy="72000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流程图: 联系 35"/>
            <p:cNvSpPr/>
            <p:nvPr/>
          </p:nvSpPr>
          <p:spPr>
            <a:xfrm>
              <a:off x="4629795" y="4732256"/>
              <a:ext cx="72000" cy="72000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流程图: 联系 38"/>
            <p:cNvSpPr/>
            <p:nvPr/>
          </p:nvSpPr>
          <p:spPr>
            <a:xfrm>
              <a:off x="5315595" y="4732256"/>
              <a:ext cx="72000" cy="72000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流程图: 联系 39"/>
            <p:cNvSpPr/>
            <p:nvPr/>
          </p:nvSpPr>
          <p:spPr>
            <a:xfrm>
              <a:off x="4737745" y="4783056"/>
              <a:ext cx="72000" cy="72000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流程图: 联系 42"/>
            <p:cNvSpPr/>
            <p:nvPr/>
          </p:nvSpPr>
          <p:spPr>
            <a:xfrm>
              <a:off x="4756795" y="4230606"/>
              <a:ext cx="72000" cy="72000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流程图: 联系 43"/>
            <p:cNvSpPr/>
            <p:nvPr/>
          </p:nvSpPr>
          <p:spPr>
            <a:xfrm>
              <a:off x="5302895" y="4135356"/>
              <a:ext cx="72000" cy="72000"/>
            </a:xfrm>
            <a:prstGeom prst="flowChartConnector">
              <a:avLst/>
            </a:prstGeom>
            <a:solidFill>
              <a:schemeClr val="accent4"/>
            </a:solidFill>
            <a:ln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3086943" y="2952749"/>
            <a:ext cx="900000" cy="900000"/>
            <a:chOff x="3086943" y="2952749"/>
            <a:chExt cx="900000" cy="900000"/>
          </a:xfrm>
        </p:grpSpPr>
        <p:sp>
          <p:nvSpPr>
            <p:cNvPr id="46" name="圆角矩形 45"/>
            <p:cNvSpPr/>
            <p:nvPr/>
          </p:nvSpPr>
          <p:spPr>
            <a:xfrm>
              <a:off x="3086943" y="2952749"/>
              <a:ext cx="900000" cy="900000"/>
            </a:xfrm>
            <a:prstGeom prst="roundRect">
              <a:avLst/>
            </a:prstGeom>
            <a:gradFill>
              <a:gsLst>
                <a:gs pos="0">
                  <a:srgbClr val="CCCCFF"/>
                </a:gs>
                <a:gs pos="50000">
                  <a:srgbClr val="CC99FF"/>
                </a:gs>
                <a:gs pos="100000">
                  <a:srgbClr val="9933FF"/>
                </a:gs>
              </a:gsLst>
            </a:gra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流程图: 排序 11"/>
            <p:cNvSpPr/>
            <p:nvPr/>
          </p:nvSpPr>
          <p:spPr>
            <a:xfrm rot="5400000">
              <a:off x="3274103" y="3114703"/>
              <a:ext cx="525680" cy="630362"/>
            </a:xfrm>
            <a:prstGeom prst="flowChartSort">
              <a:avLst/>
            </a:prstGeom>
            <a:pattFill prst="pct80">
              <a:fgClr>
                <a:srgbClr val="FF99CC"/>
              </a:fgClr>
              <a:bgClr>
                <a:schemeClr val="bg1"/>
              </a:bgClr>
            </a:pattFill>
            <a:ln w="25400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5554216" y="1275430"/>
            <a:ext cx="900000" cy="900000"/>
            <a:chOff x="5554216" y="1275430"/>
            <a:chExt cx="900000" cy="900000"/>
          </a:xfrm>
        </p:grpSpPr>
        <p:sp>
          <p:nvSpPr>
            <p:cNvPr id="45" name="圆角矩形 44"/>
            <p:cNvSpPr/>
            <p:nvPr/>
          </p:nvSpPr>
          <p:spPr>
            <a:xfrm>
              <a:off x="5554216" y="1275430"/>
              <a:ext cx="900000" cy="900000"/>
            </a:xfrm>
            <a:prstGeom prst="roundRect">
              <a:avLst/>
            </a:prstGeom>
            <a:gradFill>
              <a:gsLst>
                <a:gs pos="0">
                  <a:srgbClr val="FFCCFF"/>
                </a:gs>
                <a:gs pos="50000">
                  <a:srgbClr val="FF99CC"/>
                </a:gs>
                <a:gs pos="100000">
                  <a:srgbClr val="FF6699"/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7264" y="1487538"/>
              <a:ext cx="647390" cy="5472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2791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GEMS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qiao xin</dc:creator>
  <cp:lastModifiedBy>qiao</cp:lastModifiedBy>
  <cp:revision>17</cp:revision>
  <dcterms:created xsi:type="dcterms:W3CDTF">2014-06-10T07:10:59Z</dcterms:created>
  <dcterms:modified xsi:type="dcterms:W3CDTF">2014-06-10T15:36:34Z</dcterms:modified>
</cp:coreProperties>
</file>