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85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9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4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5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9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4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2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1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2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2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F6F29-FB09-4900-BC83-B44BAD68F8D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A8B7-405B-4F80-BA05-41F9AFA9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Delaunay Triangulation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乔鑫 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刘家旗 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王鹏帅</a:t>
            </a:r>
            <a:endParaRPr lang="en-US" altLang="zh-CN" smtClean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41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二维到三维的映射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5925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二维点：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三维：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二维圆：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三维：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592537"/>
              </a:xfrm>
              <a:blipFill rotWithShape="0">
                <a:blip r:embed="rId2"/>
                <a:stretch>
                  <a:fillRect l="-1043" t="-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空圆性质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907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二维空圆：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三维：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二维：圆的外部的</a:t>
                </a:r>
                <a:r>
                  <a:rPr lang="zh-CN" altLang="en-US" dirty="0" smtClean="0"/>
                  <a:t>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三维</a:t>
                </a:r>
                <a:r>
                  <a:rPr lang="zh-CN" altLang="en-US" dirty="0" smtClean="0"/>
                  <a:t>：在平面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上方的</a:t>
                </a:r>
                <a:r>
                  <a:rPr lang="zh-CN" altLang="en-US" dirty="0" smtClean="0"/>
                  <a:t>点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二</a:t>
                </a:r>
                <a:r>
                  <a:rPr lang="zh-CN" altLang="en-US" dirty="0" smtClean="0"/>
                  <a:t>维</a:t>
                </a:r>
                <a:r>
                  <a:rPr lang="zh-CN" altLang="en-US" dirty="0"/>
                  <a:t>：空圆</a:t>
                </a:r>
                <a:r>
                  <a:rPr lang="zh-CN" altLang="en-US" dirty="0" smtClean="0"/>
                  <a:t>性质</a:t>
                </a:r>
                <a:r>
                  <a:rPr lang="en-US" altLang="zh-CN" dirty="0" smtClean="0"/>
                  <a:t>-&gt;</a:t>
                </a:r>
                <a:r>
                  <a:rPr lang="en-US" altLang="zh-CN" dirty="0" smtClean="0"/>
                  <a:t>Delaunay </a:t>
                </a:r>
                <a:r>
                  <a:rPr lang="en-US" altLang="zh-CN" dirty="0" smtClean="0"/>
                  <a:t>Triangulation</a:t>
                </a:r>
              </a:p>
              <a:p>
                <a:r>
                  <a:rPr lang="zh-CN" altLang="en-US" dirty="0" smtClean="0"/>
                  <a:t>三维</a:t>
                </a:r>
                <a:r>
                  <a:rPr lang="zh-CN" altLang="en-US" dirty="0" smtClean="0"/>
                  <a:t>：极面</a:t>
                </a:r>
                <a:r>
                  <a:rPr lang="en-US" altLang="zh-CN" dirty="0" smtClean="0"/>
                  <a:t>-&gt;</a:t>
                </a:r>
                <a:r>
                  <a:rPr lang="zh-CN" altLang="en-US" dirty="0" smtClean="0"/>
                  <a:t>凸包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9074"/>
              </a:xfrm>
              <a:blipFill rotWithShape="0">
                <a:blip r:embed="rId2"/>
                <a:stretch>
                  <a:fillRect l="-1043" t="-2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4257" y="1287907"/>
            <a:ext cx="4358113" cy="26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5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广义的</a:t>
            </a:r>
            <a:r>
              <a:rPr lang="en-US" altLang="zh-CN" dirty="0" smtClean="0"/>
              <a:t>Delaunay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12522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映射</a:t>
                </a:r>
                <a:r>
                  <a:rPr lang="zh-CN" altLang="en-US" dirty="0"/>
                  <a:t>到三维的</a:t>
                </a:r>
                <a:r>
                  <a:rPr lang="en-US" altLang="zh-CN" dirty="0"/>
                  <a:t>Delaunay</a:t>
                </a:r>
                <a:r>
                  <a:rPr lang="zh-CN" altLang="en-US" dirty="0"/>
                  <a:t>是对抛物面的最好</a:t>
                </a:r>
                <a:r>
                  <a:rPr lang="zh-CN" altLang="en-US" dirty="0" smtClean="0"/>
                  <a:t>插值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从线性插值的角度对</a:t>
                </a:r>
                <a:r>
                  <a:rPr lang="en-US" altLang="zh-CN" dirty="0" smtClean="0"/>
                  <a:t>Delaunay</a:t>
                </a:r>
                <a:r>
                  <a:rPr lang="zh-CN" altLang="en-US" dirty="0" smtClean="0"/>
                  <a:t>进行推广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对于任意的凸函数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 smtClean="0"/>
                  <a:t>用分片线性的函数对其进行逼近</a:t>
                </a:r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给定二维点：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，将其映射为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构造点集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b="0" dirty="0" smtClean="0"/>
                  <a:t>}</a:t>
                </a:r>
                <a:r>
                  <a:rPr lang="zh-CN" altLang="en-US" b="0" dirty="0" smtClean="0"/>
                  <a:t>的凸包，反映射到二维得到广义的</a:t>
                </a:r>
                <a:r>
                  <a:rPr lang="en-US" altLang="zh-CN" b="0" dirty="0" smtClean="0"/>
                  <a:t>Delaunay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12522" cy="4351338"/>
              </a:xfrm>
              <a:blipFill rotWithShape="0">
                <a:blip r:embed="rId2"/>
                <a:stretch>
                  <a:fillRect l="-100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29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广义的</a:t>
            </a:r>
            <a:r>
              <a:rPr lang="en-US" altLang="zh-CN" dirty="0" smtClean="0"/>
              <a:t>Delaunay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907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三维</a:t>
                </a:r>
                <a:r>
                  <a:rPr lang="zh-CN" altLang="en-US" dirty="0" smtClean="0"/>
                  <a:t>：   </a:t>
                </a:r>
                <a:r>
                  <a:rPr lang="zh-CN" altLang="en-US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二维广义圆：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endParaRPr lang="en-US" altLang="zh-CN" b="0" dirty="0" smtClean="0"/>
              </a:p>
              <a:p>
                <a:r>
                  <a:rPr lang="zh-CN" altLang="en-US" dirty="0" smtClean="0"/>
                  <a:t>三维</a:t>
                </a:r>
                <a:r>
                  <a:rPr lang="zh-CN" altLang="en-US" dirty="0"/>
                  <a:t>极面</a:t>
                </a:r>
                <a:r>
                  <a:rPr lang="zh-CN" altLang="en-US" dirty="0" smtClean="0"/>
                  <a:t>：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二维空圆：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9074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9500" y="1214651"/>
            <a:ext cx="4762500" cy="20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主题</vt:lpstr>
      <vt:lpstr>Delaunay Triangulation</vt:lpstr>
      <vt:lpstr>二维到三维的映射</vt:lpstr>
      <vt:lpstr>空圆性质</vt:lpstr>
      <vt:lpstr>广义的Delaunay</vt:lpstr>
      <vt:lpstr>广义的Delaunay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王鹏帅</dc:creator>
  <cp:lastModifiedBy>王鹏帅</cp:lastModifiedBy>
  <cp:revision>11</cp:revision>
  <dcterms:created xsi:type="dcterms:W3CDTF">2014-06-08T03:28:57Z</dcterms:created>
  <dcterms:modified xsi:type="dcterms:W3CDTF">2014-06-11T09:23:47Z</dcterms:modified>
</cp:coreProperties>
</file>