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02CDE9-BD6B-4E98-9AB5-8A3E62C00DB7}"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6D713-0014-4563-8946-6D9A4A590BFE}" type="slidenum">
              <a:rPr lang="en-US" smtClean="0"/>
              <a:t>‹#›</a:t>
            </a:fld>
            <a:endParaRPr lang="en-US"/>
          </a:p>
        </p:txBody>
      </p:sp>
    </p:spTree>
    <p:extLst>
      <p:ext uri="{BB962C8B-B14F-4D97-AF65-F5344CB8AC3E}">
        <p14:creationId xmlns:p14="http://schemas.microsoft.com/office/powerpoint/2010/main" val="382986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2CDE9-BD6B-4E98-9AB5-8A3E62C00DB7}"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6D713-0014-4563-8946-6D9A4A590BFE}" type="slidenum">
              <a:rPr lang="en-US" smtClean="0"/>
              <a:t>‹#›</a:t>
            </a:fld>
            <a:endParaRPr lang="en-US"/>
          </a:p>
        </p:txBody>
      </p:sp>
    </p:spTree>
    <p:extLst>
      <p:ext uri="{BB962C8B-B14F-4D97-AF65-F5344CB8AC3E}">
        <p14:creationId xmlns:p14="http://schemas.microsoft.com/office/powerpoint/2010/main" val="347807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2CDE9-BD6B-4E98-9AB5-8A3E62C00DB7}"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6D713-0014-4563-8946-6D9A4A590BFE}" type="slidenum">
              <a:rPr lang="en-US" smtClean="0"/>
              <a:t>‹#›</a:t>
            </a:fld>
            <a:endParaRPr lang="en-US"/>
          </a:p>
        </p:txBody>
      </p:sp>
    </p:spTree>
    <p:extLst>
      <p:ext uri="{BB962C8B-B14F-4D97-AF65-F5344CB8AC3E}">
        <p14:creationId xmlns:p14="http://schemas.microsoft.com/office/powerpoint/2010/main" val="220771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2CDE9-BD6B-4E98-9AB5-8A3E62C00DB7}"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6D713-0014-4563-8946-6D9A4A590BFE}" type="slidenum">
              <a:rPr lang="en-US" smtClean="0"/>
              <a:t>‹#›</a:t>
            </a:fld>
            <a:endParaRPr lang="en-US"/>
          </a:p>
        </p:txBody>
      </p:sp>
    </p:spTree>
    <p:extLst>
      <p:ext uri="{BB962C8B-B14F-4D97-AF65-F5344CB8AC3E}">
        <p14:creationId xmlns:p14="http://schemas.microsoft.com/office/powerpoint/2010/main" val="154415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2CDE9-BD6B-4E98-9AB5-8A3E62C00DB7}"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6D713-0014-4563-8946-6D9A4A590BFE}" type="slidenum">
              <a:rPr lang="en-US" smtClean="0"/>
              <a:t>‹#›</a:t>
            </a:fld>
            <a:endParaRPr lang="en-US"/>
          </a:p>
        </p:txBody>
      </p:sp>
    </p:spTree>
    <p:extLst>
      <p:ext uri="{BB962C8B-B14F-4D97-AF65-F5344CB8AC3E}">
        <p14:creationId xmlns:p14="http://schemas.microsoft.com/office/powerpoint/2010/main" val="286854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02CDE9-BD6B-4E98-9AB5-8A3E62C00DB7}"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6D713-0014-4563-8946-6D9A4A590BFE}" type="slidenum">
              <a:rPr lang="en-US" smtClean="0"/>
              <a:t>‹#›</a:t>
            </a:fld>
            <a:endParaRPr lang="en-US"/>
          </a:p>
        </p:txBody>
      </p:sp>
    </p:spTree>
    <p:extLst>
      <p:ext uri="{BB962C8B-B14F-4D97-AF65-F5344CB8AC3E}">
        <p14:creationId xmlns:p14="http://schemas.microsoft.com/office/powerpoint/2010/main" val="265313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02CDE9-BD6B-4E98-9AB5-8A3E62C00DB7}" type="datetimeFigureOut">
              <a:rPr lang="en-US" smtClean="0"/>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6D713-0014-4563-8946-6D9A4A590BFE}" type="slidenum">
              <a:rPr lang="en-US" smtClean="0"/>
              <a:t>‹#›</a:t>
            </a:fld>
            <a:endParaRPr lang="en-US"/>
          </a:p>
        </p:txBody>
      </p:sp>
    </p:spTree>
    <p:extLst>
      <p:ext uri="{BB962C8B-B14F-4D97-AF65-F5344CB8AC3E}">
        <p14:creationId xmlns:p14="http://schemas.microsoft.com/office/powerpoint/2010/main" val="286672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02CDE9-BD6B-4E98-9AB5-8A3E62C00DB7}"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6D713-0014-4563-8946-6D9A4A590BFE}" type="slidenum">
              <a:rPr lang="en-US" smtClean="0"/>
              <a:t>‹#›</a:t>
            </a:fld>
            <a:endParaRPr lang="en-US"/>
          </a:p>
        </p:txBody>
      </p:sp>
    </p:spTree>
    <p:extLst>
      <p:ext uri="{BB962C8B-B14F-4D97-AF65-F5344CB8AC3E}">
        <p14:creationId xmlns:p14="http://schemas.microsoft.com/office/powerpoint/2010/main" val="290696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2CDE9-BD6B-4E98-9AB5-8A3E62C00DB7}" type="datetimeFigureOut">
              <a:rPr lang="en-US" smtClean="0"/>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06D713-0014-4563-8946-6D9A4A590BFE}" type="slidenum">
              <a:rPr lang="en-US" smtClean="0"/>
              <a:t>‹#›</a:t>
            </a:fld>
            <a:endParaRPr lang="en-US"/>
          </a:p>
        </p:txBody>
      </p:sp>
    </p:spTree>
    <p:extLst>
      <p:ext uri="{BB962C8B-B14F-4D97-AF65-F5344CB8AC3E}">
        <p14:creationId xmlns:p14="http://schemas.microsoft.com/office/powerpoint/2010/main" val="250768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2CDE9-BD6B-4E98-9AB5-8A3E62C00DB7}"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6D713-0014-4563-8946-6D9A4A590BFE}" type="slidenum">
              <a:rPr lang="en-US" smtClean="0"/>
              <a:t>‹#›</a:t>
            </a:fld>
            <a:endParaRPr lang="en-US"/>
          </a:p>
        </p:txBody>
      </p:sp>
    </p:spTree>
    <p:extLst>
      <p:ext uri="{BB962C8B-B14F-4D97-AF65-F5344CB8AC3E}">
        <p14:creationId xmlns:p14="http://schemas.microsoft.com/office/powerpoint/2010/main" val="198246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2CDE9-BD6B-4E98-9AB5-8A3E62C00DB7}"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6D713-0014-4563-8946-6D9A4A590BFE}" type="slidenum">
              <a:rPr lang="en-US" smtClean="0"/>
              <a:t>‹#›</a:t>
            </a:fld>
            <a:endParaRPr lang="en-US"/>
          </a:p>
        </p:txBody>
      </p:sp>
    </p:spTree>
    <p:extLst>
      <p:ext uri="{BB962C8B-B14F-4D97-AF65-F5344CB8AC3E}">
        <p14:creationId xmlns:p14="http://schemas.microsoft.com/office/powerpoint/2010/main" val="78435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2CDE9-BD6B-4E98-9AB5-8A3E62C00DB7}" type="datetimeFigureOut">
              <a:rPr lang="en-US" smtClean="0"/>
              <a:t>10/10/2020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6D713-0014-4563-8946-6D9A4A590BFE}" type="slidenum">
              <a:rPr lang="en-US" smtClean="0"/>
              <a:t>‹#›</a:t>
            </a:fld>
            <a:endParaRPr lang="en-US"/>
          </a:p>
        </p:txBody>
      </p:sp>
    </p:spTree>
    <p:extLst>
      <p:ext uri="{BB962C8B-B14F-4D97-AF65-F5344CB8AC3E}">
        <p14:creationId xmlns:p14="http://schemas.microsoft.com/office/powerpoint/2010/main" val="2338127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Django</a:t>
            </a:r>
            <a:endParaRPr lang="en-US" dirty="0"/>
          </a:p>
        </p:txBody>
      </p:sp>
      <p:sp>
        <p:nvSpPr>
          <p:cNvPr id="3" name="Content Placeholder 2"/>
          <p:cNvSpPr>
            <a:spLocks noGrp="1"/>
          </p:cNvSpPr>
          <p:nvPr>
            <p:ph idx="1"/>
          </p:nvPr>
        </p:nvSpPr>
        <p:spPr/>
        <p:txBody>
          <a:bodyPr/>
          <a:lstStyle/>
          <a:p>
            <a:r>
              <a:rPr lang="en-US" dirty="0"/>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endParaRPr lang="en-US" dirty="0"/>
          </a:p>
        </p:txBody>
      </p:sp>
    </p:spTree>
    <p:extLst>
      <p:ext uri="{BB962C8B-B14F-4D97-AF65-F5344CB8AC3E}">
        <p14:creationId xmlns:p14="http://schemas.microsoft.com/office/powerpoint/2010/main" val="259064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REST framework</a:t>
            </a:r>
          </a:p>
        </p:txBody>
      </p:sp>
      <p:sp>
        <p:nvSpPr>
          <p:cNvPr id="3" name="Content Placeholder 2"/>
          <p:cNvSpPr>
            <a:spLocks noGrp="1"/>
          </p:cNvSpPr>
          <p:nvPr>
            <p:ph idx="1"/>
          </p:nvPr>
        </p:nvSpPr>
        <p:spPr/>
        <p:txBody>
          <a:bodyPr/>
          <a:lstStyle/>
          <a:p>
            <a:r>
              <a:rPr lang="en-US" dirty="0"/>
              <a:t>Django REST framework is a powerful and flexible toolkit for building Web APIs.</a:t>
            </a:r>
            <a:endParaRPr lang="en-US" dirty="0"/>
          </a:p>
        </p:txBody>
      </p:sp>
    </p:spTree>
    <p:extLst>
      <p:ext uri="{BB962C8B-B14F-4D97-AF65-F5344CB8AC3E}">
        <p14:creationId xmlns:p14="http://schemas.microsoft.com/office/powerpoint/2010/main" val="1373232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1753"/>
            <a:ext cx="9144000" cy="969263"/>
          </a:xfrm>
        </p:spPr>
        <p:txBody>
          <a:bodyPr>
            <a:normAutofit/>
          </a:bodyPr>
          <a:lstStyle/>
          <a:p>
            <a:r>
              <a:rPr lang="en-US" altLang="zh-CN" dirty="0" smtClean="0"/>
              <a:t>Hello World</a:t>
            </a:r>
            <a:endParaRPr lang="en-US" dirty="0"/>
          </a:p>
        </p:txBody>
      </p:sp>
      <p:sp>
        <p:nvSpPr>
          <p:cNvPr id="3" name="Subtitle 2"/>
          <p:cNvSpPr>
            <a:spLocks noGrp="1"/>
          </p:cNvSpPr>
          <p:nvPr>
            <p:ph type="subTitle" idx="1"/>
          </p:nvPr>
        </p:nvSpPr>
        <p:spPr>
          <a:xfrm>
            <a:off x="1524000" y="1481328"/>
            <a:ext cx="9144000" cy="3776472"/>
          </a:xfrm>
        </p:spPr>
        <p:txBody>
          <a:bodyPr/>
          <a:lstStyle/>
          <a:p>
            <a:pPr marL="342900" indent="-342900" algn="l">
              <a:buFont typeface="Arial" panose="020B0604020202020204" pitchFamily="34" charset="0"/>
              <a:buChar char="•"/>
            </a:pPr>
            <a:r>
              <a:rPr lang="en-US" dirty="0" err="1" smtClean="0"/>
              <a:t>django</a:t>
            </a:r>
            <a:r>
              <a:rPr lang="en-US" dirty="0" smtClean="0"/>
              <a:t>-admin </a:t>
            </a:r>
            <a:r>
              <a:rPr lang="en-US" dirty="0" err="1" smtClean="0"/>
              <a:t>startproject</a:t>
            </a:r>
            <a:r>
              <a:rPr lang="en-US" dirty="0" smtClean="0"/>
              <a:t> </a:t>
            </a:r>
            <a:r>
              <a:rPr lang="en-US" dirty="0" err="1" smtClean="0"/>
              <a:t>django_demo</a:t>
            </a:r>
            <a:endParaRPr lang="en-US" dirty="0" smtClean="0"/>
          </a:p>
          <a:p>
            <a:pPr marL="342900" indent="-342900" algn="l">
              <a:buFont typeface="Arial" panose="020B0604020202020204" pitchFamily="34" charset="0"/>
              <a:buChar char="•"/>
            </a:pPr>
            <a:r>
              <a:rPr lang="en-US" dirty="0" smtClean="0"/>
              <a:t>python manage.py </a:t>
            </a:r>
            <a:r>
              <a:rPr lang="en-US" dirty="0" err="1" smtClean="0"/>
              <a:t>startapp</a:t>
            </a:r>
            <a:r>
              <a:rPr lang="en-US" dirty="0" smtClean="0"/>
              <a:t> </a:t>
            </a:r>
            <a:r>
              <a:rPr lang="en-US" dirty="0" err="1" smtClean="0"/>
              <a:t>rbac</a:t>
            </a:r>
            <a:endParaRPr lang="en-US" dirty="0" smtClean="0"/>
          </a:p>
          <a:p>
            <a:pPr marL="342900" indent="-342900" algn="l">
              <a:buFont typeface="Arial" panose="020B0604020202020204" pitchFamily="34" charset="0"/>
              <a:buChar char="•"/>
            </a:pPr>
            <a:r>
              <a:rPr lang="en-US" dirty="0"/>
              <a:t>python manage.py </a:t>
            </a:r>
            <a:r>
              <a:rPr lang="en-US" dirty="0" err="1"/>
              <a:t>makemigrations</a:t>
            </a:r>
            <a:r>
              <a:rPr lang="en-US" dirty="0"/>
              <a:t> </a:t>
            </a:r>
            <a:r>
              <a:rPr lang="en-US" dirty="0" err="1" smtClean="0"/>
              <a:t>rbac</a:t>
            </a:r>
            <a:endParaRPr lang="en-US" dirty="0" smtClean="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112013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86</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宋体</vt:lpstr>
      <vt:lpstr>Arial</vt:lpstr>
      <vt:lpstr>Calibri</vt:lpstr>
      <vt:lpstr>Calibri Light</vt:lpstr>
      <vt:lpstr>Office Theme</vt:lpstr>
      <vt:lpstr>Django</vt:lpstr>
      <vt:lpstr>Django REST framework</vt:lpstr>
      <vt:lpstr>Hello World</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Xun Qiao</dc:creator>
  <cp:lastModifiedBy>Xun Qiao</cp:lastModifiedBy>
  <cp:revision>6</cp:revision>
  <dcterms:created xsi:type="dcterms:W3CDTF">2020-09-23T14:18:37Z</dcterms:created>
  <dcterms:modified xsi:type="dcterms:W3CDTF">2020-10-10T08:07:23Z</dcterms:modified>
</cp:coreProperties>
</file>