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2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CDE9-BD6B-4E98-9AB5-8A3E62C00DB7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D713-0014-4563-8946-6D9A4A59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753"/>
            <a:ext cx="9144000" cy="9692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1328"/>
            <a:ext cx="9144000" cy="37764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django</a:t>
            </a:r>
            <a:r>
              <a:rPr lang="en-US" dirty="0" smtClean="0"/>
              <a:t>-admin </a:t>
            </a:r>
            <a:r>
              <a:rPr lang="en-US" dirty="0" err="1" smtClean="0"/>
              <a:t>startproject</a:t>
            </a:r>
            <a:r>
              <a:rPr lang="en-US" dirty="0" smtClean="0"/>
              <a:t> </a:t>
            </a:r>
            <a:r>
              <a:rPr lang="en-US" dirty="0" err="1" smtClean="0"/>
              <a:t>django_demo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python manage.py </a:t>
            </a:r>
            <a:r>
              <a:rPr lang="en-US" dirty="0" err="1" smtClean="0"/>
              <a:t>startapp</a:t>
            </a:r>
            <a:r>
              <a:rPr lang="en-US" dirty="0" smtClean="0"/>
              <a:t> </a:t>
            </a:r>
            <a:r>
              <a:rPr lang="en-US" dirty="0" err="1" smtClean="0"/>
              <a:t>rbac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manage.py </a:t>
            </a:r>
            <a:r>
              <a:rPr lang="en-US" dirty="0" err="1"/>
              <a:t>makemigrations</a:t>
            </a:r>
            <a:r>
              <a:rPr lang="en-US" dirty="0"/>
              <a:t> </a:t>
            </a:r>
            <a:r>
              <a:rPr lang="en-US" dirty="0" err="1" smtClean="0"/>
              <a:t>rbac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Hello World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Xun Qiao</dc:creator>
  <cp:lastModifiedBy>Xun Qiao</cp:lastModifiedBy>
  <cp:revision>4</cp:revision>
  <dcterms:created xsi:type="dcterms:W3CDTF">2020-09-23T14:18:37Z</dcterms:created>
  <dcterms:modified xsi:type="dcterms:W3CDTF">2020-09-23T14:55:41Z</dcterms:modified>
</cp:coreProperties>
</file>