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3" r:id="rId3"/>
    <p:sldId id="258" r:id="rId4"/>
    <p:sldId id="259" r:id="rId5"/>
    <p:sldId id="287" r:id="rId6"/>
    <p:sldId id="260" r:id="rId7"/>
    <p:sldId id="297" r:id="rId8"/>
    <p:sldId id="262" r:id="rId9"/>
    <p:sldId id="266" r:id="rId10"/>
    <p:sldId id="263" r:id="rId11"/>
    <p:sldId id="292" r:id="rId12"/>
    <p:sldId id="294" r:id="rId13"/>
    <p:sldId id="295" r:id="rId14"/>
    <p:sldId id="257" r:id="rId1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2" autoAdjust="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BEA49-4D5A-4BFE-AB59-2253AF571EBF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925F-4E9F-4D8E-8F68-794EBD4A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7066" y="1470860"/>
            <a:ext cx="3916280" cy="391628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37066" y="2999126"/>
            <a:ext cx="508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lt"/>
              </a:rPr>
              <a:t>自然语言交流系统</a:t>
            </a:r>
            <a:endParaRPr lang="zh-CN" altLang="en-US" sz="3600" dirty="0"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007946" y="1166207"/>
            <a:ext cx="2173771" cy="217377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7576" y="2705725"/>
            <a:ext cx="6355024" cy="1446550"/>
            <a:chOff x="3737676" y="2717801"/>
            <a:chExt cx="6355024" cy="1446550"/>
          </a:xfrm>
        </p:grpSpPr>
        <p:sp>
          <p:nvSpPr>
            <p:cNvPr id="3" name="矩形 2"/>
            <p:cNvSpPr/>
            <p:nvPr/>
          </p:nvSpPr>
          <p:spPr>
            <a:xfrm>
              <a:off x="4735482" y="3179466"/>
              <a:ext cx="535721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涉及领域及特色</a:t>
              </a:r>
              <a:endParaRPr lang="en-US" altLang="zh-CN" sz="2800" dirty="0"/>
            </a:p>
          </p:txBody>
        </p:sp>
        <p:sp>
          <p:nvSpPr>
            <p:cNvPr id="4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4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2160479" y="1966082"/>
            <a:ext cx="1073373" cy="1073373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7" name="文本框 37"/>
          <p:cNvSpPr txBox="1"/>
          <p:nvPr/>
        </p:nvSpPr>
        <p:spPr>
          <a:xfrm>
            <a:off x="1726016" y="3391934"/>
            <a:ext cx="192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70C0"/>
                </a:solidFill>
              </a:rPr>
              <a:t>情感分析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9757" y="4018637"/>
            <a:ext cx="1799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人工神经网络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zh-CN" dirty="0"/>
              <a:t>情感词典</a:t>
            </a:r>
            <a:r>
              <a:rPr lang="en-US" altLang="zh-CN" dirty="0"/>
              <a:t>(NTUSD</a:t>
            </a:r>
            <a:r>
              <a:rPr lang="en-US" altLang="zh-CN" dirty="0" smtClean="0"/>
              <a:t>)</a:t>
            </a:r>
          </a:p>
        </p:txBody>
      </p:sp>
      <p:sp>
        <p:nvSpPr>
          <p:cNvPr id="30" name="矩形 29"/>
          <p:cNvSpPr/>
          <p:nvPr/>
        </p:nvSpPr>
        <p:spPr>
          <a:xfrm rot="2700000">
            <a:off x="9052053" y="1959884"/>
            <a:ext cx="1073373" cy="107337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31" name="文本框 37"/>
          <p:cNvSpPr txBox="1"/>
          <p:nvPr/>
        </p:nvSpPr>
        <p:spPr>
          <a:xfrm>
            <a:off x="8973468" y="3391934"/>
            <a:ext cx="136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07369" y="4036774"/>
            <a:ext cx="1900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字典树结构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模糊字符串匹配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34" name="Warning"/>
          <p:cNvSpPr>
            <a:spLocks noEditPoints="1"/>
          </p:cNvSpPr>
          <p:nvPr/>
        </p:nvSpPr>
        <p:spPr bwMode="auto">
          <a:xfrm>
            <a:off x="6923772" y="1409292"/>
            <a:ext cx="654992" cy="586944"/>
          </a:xfrm>
          <a:custGeom>
            <a:avLst/>
            <a:gdLst>
              <a:gd name="T0" fmla="*/ 199 w 400"/>
              <a:gd name="T1" fmla="*/ 0 h 380"/>
              <a:gd name="T2" fmla="*/ 158 w 400"/>
              <a:gd name="T3" fmla="*/ 25 h 380"/>
              <a:gd name="T4" fmla="*/ 158 w 400"/>
              <a:gd name="T5" fmla="*/ 25 h 380"/>
              <a:gd name="T6" fmla="*/ 7 w 400"/>
              <a:gd name="T7" fmla="*/ 310 h 380"/>
              <a:gd name="T8" fmla="*/ 7 w 400"/>
              <a:gd name="T9" fmla="*/ 310 h 380"/>
              <a:gd name="T10" fmla="*/ 7 w 400"/>
              <a:gd name="T11" fmla="*/ 311 h 380"/>
              <a:gd name="T12" fmla="*/ 10 w 400"/>
              <a:gd name="T13" fmla="*/ 357 h 380"/>
              <a:gd name="T14" fmla="*/ 49 w 400"/>
              <a:gd name="T15" fmla="*/ 380 h 380"/>
              <a:gd name="T16" fmla="*/ 350 w 400"/>
              <a:gd name="T17" fmla="*/ 380 h 380"/>
              <a:gd name="T18" fmla="*/ 391 w 400"/>
              <a:gd name="T19" fmla="*/ 357 h 380"/>
              <a:gd name="T20" fmla="*/ 392 w 400"/>
              <a:gd name="T21" fmla="*/ 311 h 380"/>
              <a:gd name="T22" fmla="*/ 242 w 400"/>
              <a:gd name="T23" fmla="*/ 25 h 380"/>
              <a:gd name="T24" fmla="*/ 242 w 400"/>
              <a:gd name="T25" fmla="*/ 25 h 380"/>
              <a:gd name="T26" fmla="*/ 242 w 400"/>
              <a:gd name="T27" fmla="*/ 25 h 380"/>
              <a:gd name="T28" fmla="*/ 199 w 400"/>
              <a:gd name="T29" fmla="*/ 0 h 380"/>
              <a:gd name="T30" fmla="*/ 199 w 400"/>
              <a:gd name="T31" fmla="*/ 17 h 380"/>
              <a:gd name="T32" fmla="*/ 226 w 400"/>
              <a:gd name="T33" fmla="*/ 34 h 380"/>
              <a:gd name="T34" fmla="*/ 376 w 400"/>
              <a:gd name="T35" fmla="*/ 318 h 380"/>
              <a:gd name="T36" fmla="*/ 376 w 400"/>
              <a:gd name="T37" fmla="*/ 348 h 380"/>
              <a:gd name="T38" fmla="*/ 350 w 400"/>
              <a:gd name="T39" fmla="*/ 363 h 380"/>
              <a:gd name="T40" fmla="*/ 49 w 400"/>
              <a:gd name="T41" fmla="*/ 363 h 380"/>
              <a:gd name="T42" fmla="*/ 23 w 400"/>
              <a:gd name="T43" fmla="*/ 346 h 380"/>
              <a:gd name="T44" fmla="*/ 23 w 400"/>
              <a:gd name="T45" fmla="*/ 318 h 380"/>
              <a:gd name="T46" fmla="*/ 174 w 400"/>
              <a:gd name="T47" fmla="*/ 33 h 380"/>
              <a:gd name="T48" fmla="*/ 199 w 400"/>
              <a:gd name="T49" fmla="*/ 17 h 380"/>
              <a:gd name="T50" fmla="*/ 183 w 400"/>
              <a:gd name="T51" fmla="*/ 81 h 380"/>
              <a:gd name="T52" fmla="*/ 167 w 400"/>
              <a:gd name="T53" fmla="*/ 88 h 380"/>
              <a:gd name="T54" fmla="*/ 163 w 400"/>
              <a:gd name="T55" fmla="*/ 103 h 380"/>
              <a:gd name="T56" fmla="*/ 170 w 400"/>
              <a:gd name="T57" fmla="*/ 228 h 380"/>
              <a:gd name="T58" fmla="*/ 177 w 400"/>
              <a:gd name="T59" fmla="*/ 243 h 380"/>
              <a:gd name="T60" fmla="*/ 191 w 400"/>
              <a:gd name="T61" fmla="*/ 247 h 380"/>
              <a:gd name="T62" fmla="*/ 208 w 400"/>
              <a:gd name="T63" fmla="*/ 247 h 380"/>
              <a:gd name="T64" fmla="*/ 222 w 400"/>
              <a:gd name="T65" fmla="*/ 243 h 380"/>
              <a:gd name="T66" fmla="*/ 229 w 400"/>
              <a:gd name="T67" fmla="*/ 228 h 380"/>
              <a:gd name="T68" fmla="*/ 236 w 400"/>
              <a:gd name="T69" fmla="*/ 107 h 380"/>
              <a:gd name="T70" fmla="*/ 236 w 400"/>
              <a:gd name="T71" fmla="*/ 100 h 380"/>
              <a:gd name="T72" fmla="*/ 232 w 400"/>
              <a:gd name="T73" fmla="*/ 88 h 380"/>
              <a:gd name="T74" fmla="*/ 216 w 400"/>
              <a:gd name="T75" fmla="*/ 81 h 380"/>
              <a:gd name="T76" fmla="*/ 183 w 400"/>
              <a:gd name="T77" fmla="*/ 81 h 380"/>
              <a:gd name="T78" fmla="*/ 218 w 400"/>
              <a:gd name="T79" fmla="*/ 102 h 380"/>
              <a:gd name="T80" fmla="*/ 211 w 400"/>
              <a:gd name="T81" fmla="*/ 227 h 380"/>
              <a:gd name="T82" fmla="*/ 208 w 400"/>
              <a:gd name="T83" fmla="*/ 230 h 380"/>
              <a:gd name="T84" fmla="*/ 191 w 400"/>
              <a:gd name="T85" fmla="*/ 230 h 380"/>
              <a:gd name="T86" fmla="*/ 187 w 400"/>
              <a:gd name="T87" fmla="*/ 227 h 380"/>
              <a:gd name="T88" fmla="*/ 181 w 400"/>
              <a:gd name="T89" fmla="*/ 102 h 380"/>
              <a:gd name="T90" fmla="*/ 183 w 400"/>
              <a:gd name="T91" fmla="*/ 99 h 380"/>
              <a:gd name="T92" fmla="*/ 216 w 400"/>
              <a:gd name="T93" fmla="*/ 99 h 380"/>
              <a:gd name="T94" fmla="*/ 218 w 400"/>
              <a:gd name="T95" fmla="*/ 102 h 380"/>
              <a:gd name="T96" fmla="*/ 200 w 400"/>
              <a:gd name="T97" fmla="*/ 257 h 380"/>
              <a:gd name="T98" fmla="*/ 160 w 400"/>
              <a:gd name="T99" fmla="*/ 298 h 380"/>
              <a:gd name="T100" fmla="*/ 200 w 400"/>
              <a:gd name="T101" fmla="*/ 338 h 380"/>
              <a:gd name="T102" fmla="*/ 240 w 400"/>
              <a:gd name="T103" fmla="*/ 298 h 380"/>
              <a:gd name="T104" fmla="*/ 200 w 400"/>
              <a:gd name="T105" fmla="*/ 257 h 380"/>
              <a:gd name="T106" fmla="*/ 200 w 400"/>
              <a:gd name="T107" fmla="*/ 275 h 380"/>
              <a:gd name="T108" fmla="*/ 222 w 400"/>
              <a:gd name="T109" fmla="*/ 298 h 380"/>
              <a:gd name="T110" fmla="*/ 200 w 400"/>
              <a:gd name="T111" fmla="*/ 320 h 380"/>
              <a:gd name="T112" fmla="*/ 178 w 400"/>
              <a:gd name="T113" fmla="*/ 298 h 380"/>
              <a:gd name="T114" fmla="*/ 200 w 400"/>
              <a:gd name="T115" fmla="*/ 27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380">
                <a:moveTo>
                  <a:pt x="199" y="0"/>
                </a:moveTo>
                <a:cubicBezTo>
                  <a:pt x="182" y="0"/>
                  <a:pt x="166" y="9"/>
                  <a:pt x="158" y="25"/>
                </a:cubicBezTo>
                <a:lnTo>
                  <a:pt x="158" y="25"/>
                </a:lnTo>
                <a:lnTo>
                  <a:pt x="7" y="310"/>
                </a:lnTo>
                <a:lnTo>
                  <a:pt x="7" y="310"/>
                </a:lnTo>
                <a:lnTo>
                  <a:pt x="7" y="311"/>
                </a:lnTo>
                <a:cubicBezTo>
                  <a:pt x="0" y="325"/>
                  <a:pt x="1" y="343"/>
                  <a:pt x="10" y="357"/>
                </a:cubicBezTo>
                <a:cubicBezTo>
                  <a:pt x="21" y="373"/>
                  <a:pt x="35" y="380"/>
                  <a:pt x="49" y="380"/>
                </a:cubicBezTo>
                <a:lnTo>
                  <a:pt x="350" y="380"/>
                </a:lnTo>
                <a:cubicBezTo>
                  <a:pt x="367" y="380"/>
                  <a:pt x="382" y="371"/>
                  <a:pt x="391" y="357"/>
                </a:cubicBezTo>
                <a:cubicBezTo>
                  <a:pt x="400" y="343"/>
                  <a:pt x="399" y="325"/>
                  <a:pt x="392" y="311"/>
                </a:cubicBezTo>
                <a:cubicBezTo>
                  <a:pt x="340" y="211"/>
                  <a:pt x="287" y="110"/>
                  <a:pt x="242" y="25"/>
                </a:cubicBezTo>
                <a:lnTo>
                  <a:pt x="242" y="25"/>
                </a:lnTo>
                <a:lnTo>
                  <a:pt x="242" y="25"/>
                </a:lnTo>
                <a:cubicBezTo>
                  <a:pt x="233" y="9"/>
                  <a:pt x="217" y="0"/>
                  <a:pt x="199" y="0"/>
                </a:cubicBezTo>
                <a:close/>
                <a:moveTo>
                  <a:pt x="199" y="17"/>
                </a:moveTo>
                <a:cubicBezTo>
                  <a:pt x="210" y="17"/>
                  <a:pt x="221" y="24"/>
                  <a:pt x="226" y="34"/>
                </a:cubicBezTo>
                <a:cubicBezTo>
                  <a:pt x="276" y="129"/>
                  <a:pt x="326" y="223"/>
                  <a:pt x="376" y="318"/>
                </a:cubicBezTo>
                <a:cubicBezTo>
                  <a:pt x="383" y="332"/>
                  <a:pt x="380" y="340"/>
                  <a:pt x="376" y="348"/>
                </a:cubicBezTo>
                <a:cubicBezTo>
                  <a:pt x="370" y="356"/>
                  <a:pt x="360" y="363"/>
                  <a:pt x="350" y="363"/>
                </a:cubicBezTo>
                <a:lnTo>
                  <a:pt x="49" y="363"/>
                </a:lnTo>
                <a:cubicBezTo>
                  <a:pt x="35" y="362"/>
                  <a:pt x="28" y="353"/>
                  <a:pt x="23" y="346"/>
                </a:cubicBezTo>
                <a:cubicBezTo>
                  <a:pt x="19" y="340"/>
                  <a:pt x="19" y="327"/>
                  <a:pt x="23" y="318"/>
                </a:cubicBezTo>
                <a:lnTo>
                  <a:pt x="174" y="33"/>
                </a:lnTo>
                <a:cubicBezTo>
                  <a:pt x="179" y="23"/>
                  <a:pt x="189" y="17"/>
                  <a:pt x="199" y="17"/>
                </a:cubicBezTo>
                <a:close/>
                <a:moveTo>
                  <a:pt x="183" y="81"/>
                </a:moveTo>
                <a:cubicBezTo>
                  <a:pt x="176" y="81"/>
                  <a:pt x="170" y="84"/>
                  <a:pt x="167" y="88"/>
                </a:cubicBezTo>
                <a:cubicBezTo>
                  <a:pt x="164" y="93"/>
                  <a:pt x="163" y="95"/>
                  <a:pt x="163" y="103"/>
                </a:cubicBezTo>
                <a:lnTo>
                  <a:pt x="170" y="228"/>
                </a:lnTo>
                <a:cubicBezTo>
                  <a:pt x="170" y="234"/>
                  <a:pt x="173" y="240"/>
                  <a:pt x="177" y="243"/>
                </a:cubicBezTo>
                <a:cubicBezTo>
                  <a:pt x="181" y="247"/>
                  <a:pt x="186" y="247"/>
                  <a:pt x="191" y="247"/>
                </a:cubicBezTo>
                <a:lnTo>
                  <a:pt x="208" y="247"/>
                </a:lnTo>
                <a:cubicBezTo>
                  <a:pt x="212" y="247"/>
                  <a:pt x="218" y="247"/>
                  <a:pt x="222" y="243"/>
                </a:cubicBezTo>
                <a:cubicBezTo>
                  <a:pt x="226" y="239"/>
                  <a:pt x="228" y="236"/>
                  <a:pt x="229" y="228"/>
                </a:cubicBezTo>
                <a:lnTo>
                  <a:pt x="236" y="107"/>
                </a:lnTo>
                <a:lnTo>
                  <a:pt x="236" y="100"/>
                </a:lnTo>
                <a:cubicBezTo>
                  <a:pt x="236" y="97"/>
                  <a:pt x="236" y="92"/>
                  <a:pt x="232" y="88"/>
                </a:cubicBezTo>
                <a:cubicBezTo>
                  <a:pt x="229" y="84"/>
                  <a:pt x="223" y="81"/>
                  <a:pt x="216" y="81"/>
                </a:cubicBezTo>
                <a:lnTo>
                  <a:pt x="183" y="81"/>
                </a:lnTo>
                <a:close/>
                <a:moveTo>
                  <a:pt x="218" y="102"/>
                </a:moveTo>
                <a:cubicBezTo>
                  <a:pt x="216" y="144"/>
                  <a:pt x="214" y="185"/>
                  <a:pt x="211" y="227"/>
                </a:cubicBezTo>
                <a:cubicBezTo>
                  <a:pt x="211" y="230"/>
                  <a:pt x="211" y="230"/>
                  <a:pt x="208" y="230"/>
                </a:cubicBezTo>
                <a:lnTo>
                  <a:pt x="191" y="230"/>
                </a:lnTo>
                <a:cubicBezTo>
                  <a:pt x="187" y="230"/>
                  <a:pt x="188" y="229"/>
                  <a:pt x="187" y="227"/>
                </a:cubicBezTo>
                <a:cubicBezTo>
                  <a:pt x="187" y="227"/>
                  <a:pt x="181" y="103"/>
                  <a:pt x="181" y="102"/>
                </a:cubicBezTo>
                <a:cubicBezTo>
                  <a:pt x="181" y="100"/>
                  <a:pt x="181" y="99"/>
                  <a:pt x="183" y="99"/>
                </a:cubicBezTo>
                <a:lnTo>
                  <a:pt x="216" y="99"/>
                </a:lnTo>
                <a:cubicBezTo>
                  <a:pt x="219" y="99"/>
                  <a:pt x="218" y="100"/>
                  <a:pt x="218" y="102"/>
                </a:cubicBezTo>
                <a:close/>
                <a:moveTo>
                  <a:pt x="200" y="257"/>
                </a:moveTo>
                <a:cubicBezTo>
                  <a:pt x="177" y="257"/>
                  <a:pt x="160" y="276"/>
                  <a:pt x="160" y="298"/>
                </a:cubicBezTo>
                <a:cubicBezTo>
                  <a:pt x="160" y="320"/>
                  <a:pt x="178" y="338"/>
                  <a:pt x="200" y="338"/>
                </a:cubicBezTo>
                <a:cubicBezTo>
                  <a:pt x="221" y="338"/>
                  <a:pt x="240" y="320"/>
                  <a:pt x="240" y="298"/>
                </a:cubicBezTo>
                <a:cubicBezTo>
                  <a:pt x="240" y="276"/>
                  <a:pt x="222" y="257"/>
                  <a:pt x="200" y="257"/>
                </a:cubicBezTo>
                <a:close/>
                <a:moveTo>
                  <a:pt x="200" y="275"/>
                </a:moveTo>
                <a:cubicBezTo>
                  <a:pt x="212" y="275"/>
                  <a:pt x="222" y="285"/>
                  <a:pt x="222" y="298"/>
                </a:cubicBezTo>
                <a:cubicBezTo>
                  <a:pt x="222" y="309"/>
                  <a:pt x="211" y="320"/>
                  <a:pt x="200" y="320"/>
                </a:cubicBezTo>
                <a:cubicBezTo>
                  <a:pt x="187" y="320"/>
                  <a:pt x="178" y="311"/>
                  <a:pt x="178" y="298"/>
                </a:cubicBezTo>
                <a:cubicBezTo>
                  <a:pt x="178" y="285"/>
                  <a:pt x="187" y="275"/>
                  <a:pt x="200" y="27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Synchronize"/>
          <p:cNvSpPr>
            <a:spLocks noChangeAspect="1" noEditPoints="1"/>
          </p:cNvSpPr>
          <p:nvPr/>
        </p:nvSpPr>
        <p:spPr bwMode="auto">
          <a:xfrm>
            <a:off x="9386461" y="2230940"/>
            <a:ext cx="541981" cy="541981"/>
          </a:xfrm>
          <a:custGeom>
            <a:avLst/>
            <a:gdLst>
              <a:gd name="T0" fmla="*/ 42 w 395"/>
              <a:gd name="T1" fmla="*/ 0 h 393"/>
              <a:gd name="T2" fmla="*/ 36 w 395"/>
              <a:gd name="T3" fmla="*/ 15 h 393"/>
              <a:gd name="T4" fmla="*/ 69 w 395"/>
              <a:gd name="T5" fmla="*/ 47 h 393"/>
              <a:gd name="T6" fmla="*/ 0 w 395"/>
              <a:gd name="T7" fmla="*/ 196 h 393"/>
              <a:gd name="T8" fmla="*/ 165 w 395"/>
              <a:gd name="T9" fmla="*/ 389 h 393"/>
              <a:gd name="T10" fmla="*/ 175 w 395"/>
              <a:gd name="T11" fmla="*/ 380 h 393"/>
              <a:gd name="T12" fmla="*/ 175 w 395"/>
              <a:gd name="T13" fmla="*/ 302 h 393"/>
              <a:gd name="T14" fmla="*/ 168 w 395"/>
              <a:gd name="T15" fmla="*/ 294 h 393"/>
              <a:gd name="T16" fmla="*/ 94 w 395"/>
              <a:gd name="T17" fmla="*/ 196 h 393"/>
              <a:gd name="T18" fmla="*/ 135 w 395"/>
              <a:gd name="T19" fmla="*/ 114 h 393"/>
              <a:gd name="T20" fmla="*/ 188 w 395"/>
              <a:gd name="T21" fmla="*/ 167 h 393"/>
              <a:gd name="T22" fmla="*/ 203 w 395"/>
              <a:gd name="T23" fmla="*/ 161 h 393"/>
              <a:gd name="T24" fmla="*/ 203 w 395"/>
              <a:gd name="T25" fmla="*/ 9 h 393"/>
              <a:gd name="T26" fmla="*/ 194 w 395"/>
              <a:gd name="T27" fmla="*/ 0 h 393"/>
              <a:gd name="T28" fmla="*/ 42 w 395"/>
              <a:gd name="T29" fmla="*/ 0 h 393"/>
              <a:gd name="T30" fmla="*/ 221 w 395"/>
              <a:gd name="T31" fmla="*/ 12 h 393"/>
              <a:gd name="T32" fmla="*/ 221 w 395"/>
              <a:gd name="T33" fmla="*/ 90 h 393"/>
              <a:gd name="T34" fmla="*/ 227 w 395"/>
              <a:gd name="T35" fmla="*/ 99 h 393"/>
              <a:gd name="T36" fmla="*/ 302 w 395"/>
              <a:gd name="T37" fmla="*/ 197 h 393"/>
              <a:gd name="T38" fmla="*/ 260 w 395"/>
              <a:gd name="T39" fmla="*/ 279 h 393"/>
              <a:gd name="T40" fmla="*/ 207 w 395"/>
              <a:gd name="T41" fmla="*/ 226 h 393"/>
              <a:gd name="T42" fmla="*/ 192 w 395"/>
              <a:gd name="T43" fmla="*/ 232 h 393"/>
              <a:gd name="T44" fmla="*/ 192 w 395"/>
              <a:gd name="T45" fmla="*/ 384 h 393"/>
              <a:gd name="T46" fmla="*/ 201 w 395"/>
              <a:gd name="T47" fmla="*/ 393 h 393"/>
              <a:gd name="T48" fmla="*/ 353 w 395"/>
              <a:gd name="T49" fmla="*/ 393 h 393"/>
              <a:gd name="T50" fmla="*/ 359 w 395"/>
              <a:gd name="T51" fmla="*/ 378 h 393"/>
              <a:gd name="T52" fmla="*/ 327 w 395"/>
              <a:gd name="T53" fmla="*/ 345 h 393"/>
              <a:gd name="T54" fmla="*/ 395 w 395"/>
              <a:gd name="T55" fmla="*/ 197 h 393"/>
              <a:gd name="T56" fmla="*/ 231 w 395"/>
              <a:gd name="T57" fmla="*/ 4 h 393"/>
              <a:gd name="T58" fmla="*/ 221 w 395"/>
              <a:gd name="T59" fmla="*/ 12 h 393"/>
              <a:gd name="T60" fmla="*/ 64 w 395"/>
              <a:gd name="T61" fmla="*/ 17 h 393"/>
              <a:gd name="T62" fmla="*/ 186 w 395"/>
              <a:gd name="T63" fmla="*/ 17 h 393"/>
              <a:gd name="T64" fmla="*/ 186 w 395"/>
              <a:gd name="T65" fmla="*/ 139 h 393"/>
              <a:gd name="T66" fmla="*/ 142 w 395"/>
              <a:gd name="T67" fmla="*/ 96 h 393"/>
              <a:gd name="T68" fmla="*/ 131 w 395"/>
              <a:gd name="T69" fmla="*/ 95 h 393"/>
              <a:gd name="T70" fmla="*/ 76 w 395"/>
              <a:gd name="T71" fmla="*/ 196 h 393"/>
              <a:gd name="T72" fmla="*/ 157 w 395"/>
              <a:gd name="T73" fmla="*/ 309 h 393"/>
              <a:gd name="T74" fmla="*/ 157 w 395"/>
              <a:gd name="T75" fmla="*/ 369 h 393"/>
              <a:gd name="T76" fmla="*/ 18 w 395"/>
              <a:gd name="T77" fmla="*/ 196 h 393"/>
              <a:gd name="T78" fmla="*/ 87 w 395"/>
              <a:gd name="T79" fmla="*/ 55 h 393"/>
              <a:gd name="T80" fmla="*/ 88 w 395"/>
              <a:gd name="T81" fmla="*/ 42 h 393"/>
              <a:gd name="T82" fmla="*/ 64 w 395"/>
              <a:gd name="T83" fmla="*/ 17 h 393"/>
              <a:gd name="T84" fmla="*/ 238 w 395"/>
              <a:gd name="T85" fmla="*/ 23 h 393"/>
              <a:gd name="T86" fmla="*/ 378 w 395"/>
              <a:gd name="T87" fmla="*/ 197 h 393"/>
              <a:gd name="T88" fmla="*/ 308 w 395"/>
              <a:gd name="T89" fmla="*/ 337 h 393"/>
              <a:gd name="T90" fmla="*/ 308 w 395"/>
              <a:gd name="T91" fmla="*/ 351 h 393"/>
              <a:gd name="T92" fmla="*/ 332 w 395"/>
              <a:gd name="T93" fmla="*/ 375 h 393"/>
              <a:gd name="T94" fmla="*/ 210 w 395"/>
              <a:gd name="T95" fmla="*/ 375 h 393"/>
              <a:gd name="T96" fmla="*/ 210 w 395"/>
              <a:gd name="T97" fmla="*/ 253 h 393"/>
              <a:gd name="T98" fmla="*/ 253 w 395"/>
              <a:gd name="T99" fmla="*/ 296 h 393"/>
              <a:gd name="T100" fmla="*/ 264 w 395"/>
              <a:gd name="T101" fmla="*/ 297 h 393"/>
              <a:gd name="T102" fmla="*/ 319 w 395"/>
              <a:gd name="T103" fmla="*/ 197 h 393"/>
              <a:gd name="T104" fmla="*/ 238 w 395"/>
              <a:gd name="T105" fmla="*/ 84 h 393"/>
              <a:gd name="T106" fmla="*/ 238 w 395"/>
              <a:gd name="T107" fmla="*/ 2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5" h="393">
                <a:moveTo>
                  <a:pt x="42" y="0"/>
                </a:moveTo>
                <a:cubicBezTo>
                  <a:pt x="34" y="1"/>
                  <a:pt x="31" y="10"/>
                  <a:pt x="36" y="15"/>
                </a:cubicBezTo>
                <a:lnTo>
                  <a:pt x="69" y="47"/>
                </a:lnTo>
                <a:cubicBezTo>
                  <a:pt x="27" y="83"/>
                  <a:pt x="0" y="136"/>
                  <a:pt x="0" y="196"/>
                </a:cubicBezTo>
                <a:cubicBezTo>
                  <a:pt x="0" y="293"/>
                  <a:pt x="71" y="374"/>
                  <a:pt x="165" y="389"/>
                </a:cubicBezTo>
                <a:cubicBezTo>
                  <a:pt x="170" y="389"/>
                  <a:pt x="175" y="385"/>
                  <a:pt x="175" y="380"/>
                </a:cubicBezTo>
                <a:lnTo>
                  <a:pt x="175" y="302"/>
                </a:lnTo>
                <a:cubicBezTo>
                  <a:pt x="175" y="298"/>
                  <a:pt x="172" y="295"/>
                  <a:pt x="168" y="294"/>
                </a:cubicBezTo>
                <a:cubicBezTo>
                  <a:pt x="125" y="282"/>
                  <a:pt x="94" y="243"/>
                  <a:pt x="94" y="196"/>
                </a:cubicBezTo>
                <a:cubicBezTo>
                  <a:pt x="94" y="162"/>
                  <a:pt x="110" y="132"/>
                  <a:pt x="135" y="114"/>
                </a:cubicBezTo>
                <a:lnTo>
                  <a:pt x="188" y="167"/>
                </a:lnTo>
                <a:cubicBezTo>
                  <a:pt x="194" y="172"/>
                  <a:pt x="203" y="168"/>
                  <a:pt x="203" y="161"/>
                </a:cubicBezTo>
                <a:lnTo>
                  <a:pt x="203" y="9"/>
                </a:lnTo>
                <a:cubicBezTo>
                  <a:pt x="203" y="4"/>
                  <a:pt x="199" y="0"/>
                  <a:pt x="194" y="0"/>
                </a:cubicBezTo>
                <a:lnTo>
                  <a:pt x="42" y="0"/>
                </a:lnTo>
                <a:close/>
                <a:moveTo>
                  <a:pt x="221" y="12"/>
                </a:moveTo>
                <a:lnTo>
                  <a:pt x="221" y="90"/>
                </a:lnTo>
                <a:cubicBezTo>
                  <a:pt x="221" y="94"/>
                  <a:pt x="224" y="98"/>
                  <a:pt x="227" y="99"/>
                </a:cubicBezTo>
                <a:cubicBezTo>
                  <a:pt x="270" y="110"/>
                  <a:pt x="302" y="150"/>
                  <a:pt x="302" y="197"/>
                </a:cubicBezTo>
                <a:cubicBezTo>
                  <a:pt x="302" y="230"/>
                  <a:pt x="285" y="260"/>
                  <a:pt x="260" y="279"/>
                </a:cubicBezTo>
                <a:lnTo>
                  <a:pt x="207" y="226"/>
                </a:lnTo>
                <a:cubicBezTo>
                  <a:pt x="202" y="220"/>
                  <a:pt x="192" y="224"/>
                  <a:pt x="192" y="232"/>
                </a:cubicBezTo>
                <a:lnTo>
                  <a:pt x="192" y="384"/>
                </a:lnTo>
                <a:cubicBezTo>
                  <a:pt x="193" y="389"/>
                  <a:pt x="196" y="393"/>
                  <a:pt x="201" y="393"/>
                </a:cubicBezTo>
                <a:lnTo>
                  <a:pt x="353" y="393"/>
                </a:lnTo>
                <a:cubicBezTo>
                  <a:pt x="361" y="392"/>
                  <a:pt x="364" y="383"/>
                  <a:pt x="359" y="378"/>
                </a:cubicBezTo>
                <a:lnTo>
                  <a:pt x="327" y="345"/>
                </a:lnTo>
                <a:cubicBezTo>
                  <a:pt x="369" y="309"/>
                  <a:pt x="395" y="256"/>
                  <a:pt x="395" y="197"/>
                </a:cubicBezTo>
                <a:cubicBezTo>
                  <a:pt x="395" y="99"/>
                  <a:pt x="324" y="19"/>
                  <a:pt x="231" y="4"/>
                </a:cubicBezTo>
                <a:cubicBezTo>
                  <a:pt x="225" y="3"/>
                  <a:pt x="221" y="7"/>
                  <a:pt x="221" y="12"/>
                </a:cubicBezTo>
                <a:close/>
                <a:moveTo>
                  <a:pt x="64" y="17"/>
                </a:moveTo>
                <a:lnTo>
                  <a:pt x="186" y="17"/>
                </a:lnTo>
                <a:lnTo>
                  <a:pt x="186" y="139"/>
                </a:lnTo>
                <a:lnTo>
                  <a:pt x="142" y="96"/>
                </a:lnTo>
                <a:cubicBezTo>
                  <a:pt x="139" y="93"/>
                  <a:pt x="135" y="93"/>
                  <a:pt x="131" y="95"/>
                </a:cubicBezTo>
                <a:cubicBezTo>
                  <a:pt x="98" y="116"/>
                  <a:pt x="76" y="153"/>
                  <a:pt x="76" y="196"/>
                </a:cubicBezTo>
                <a:cubicBezTo>
                  <a:pt x="76" y="248"/>
                  <a:pt x="110" y="293"/>
                  <a:pt x="157" y="309"/>
                </a:cubicBezTo>
                <a:lnTo>
                  <a:pt x="157" y="369"/>
                </a:lnTo>
                <a:cubicBezTo>
                  <a:pt x="77" y="352"/>
                  <a:pt x="18" y="281"/>
                  <a:pt x="18" y="196"/>
                </a:cubicBezTo>
                <a:cubicBezTo>
                  <a:pt x="18" y="138"/>
                  <a:pt x="45" y="88"/>
                  <a:pt x="87" y="55"/>
                </a:cubicBezTo>
                <a:cubicBezTo>
                  <a:pt x="91" y="51"/>
                  <a:pt x="92" y="45"/>
                  <a:pt x="88" y="42"/>
                </a:cubicBezTo>
                <a:lnTo>
                  <a:pt x="64" y="17"/>
                </a:lnTo>
                <a:close/>
                <a:moveTo>
                  <a:pt x="238" y="23"/>
                </a:moveTo>
                <a:cubicBezTo>
                  <a:pt x="318" y="41"/>
                  <a:pt x="378" y="112"/>
                  <a:pt x="378" y="197"/>
                </a:cubicBezTo>
                <a:cubicBezTo>
                  <a:pt x="378" y="254"/>
                  <a:pt x="350" y="305"/>
                  <a:pt x="308" y="337"/>
                </a:cubicBezTo>
                <a:cubicBezTo>
                  <a:pt x="304" y="341"/>
                  <a:pt x="304" y="347"/>
                  <a:pt x="308" y="351"/>
                </a:cubicBezTo>
                <a:lnTo>
                  <a:pt x="332" y="375"/>
                </a:lnTo>
                <a:lnTo>
                  <a:pt x="210" y="375"/>
                </a:lnTo>
                <a:lnTo>
                  <a:pt x="210" y="253"/>
                </a:lnTo>
                <a:lnTo>
                  <a:pt x="253" y="296"/>
                </a:lnTo>
                <a:cubicBezTo>
                  <a:pt x="256" y="299"/>
                  <a:pt x="261" y="300"/>
                  <a:pt x="264" y="297"/>
                </a:cubicBezTo>
                <a:cubicBezTo>
                  <a:pt x="297" y="276"/>
                  <a:pt x="319" y="239"/>
                  <a:pt x="319" y="197"/>
                </a:cubicBezTo>
                <a:cubicBezTo>
                  <a:pt x="319" y="144"/>
                  <a:pt x="286" y="100"/>
                  <a:pt x="238" y="84"/>
                </a:cubicBezTo>
                <a:lnTo>
                  <a:pt x="238" y="2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31687" y="2230940"/>
            <a:ext cx="530955" cy="572337"/>
            <a:chOff x="1233488" y="3844926"/>
            <a:chExt cx="739775" cy="663575"/>
          </a:xfrm>
          <a:solidFill>
            <a:schemeClr val="bg1"/>
          </a:solidFill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33488" y="4456113"/>
              <a:ext cx="52388" cy="52388"/>
            </a:xfrm>
            <a:custGeom>
              <a:avLst/>
              <a:gdLst>
                <a:gd name="T0" fmla="*/ 10 w 14"/>
                <a:gd name="T1" fmla="*/ 6 h 14"/>
                <a:gd name="T2" fmla="*/ 8 w 14"/>
                <a:gd name="T3" fmla="*/ 6 h 14"/>
                <a:gd name="T4" fmla="*/ 8 w 14"/>
                <a:gd name="T5" fmla="*/ 5 h 14"/>
                <a:gd name="T6" fmla="*/ 4 w 14"/>
                <a:gd name="T7" fmla="*/ 0 h 14"/>
                <a:gd name="T8" fmla="*/ 0 w 14"/>
                <a:gd name="T9" fmla="*/ 5 h 14"/>
                <a:gd name="T10" fmla="*/ 0 w 14"/>
                <a:gd name="T11" fmla="*/ 10 h 14"/>
                <a:gd name="T12" fmla="*/ 4 w 14"/>
                <a:gd name="T13" fmla="*/ 14 h 14"/>
                <a:gd name="T14" fmla="*/ 10 w 14"/>
                <a:gd name="T15" fmla="*/ 14 h 14"/>
                <a:gd name="T16" fmla="*/ 14 w 14"/>
                <a:gd name="T17" fmla="*/ 10 h 14"/>
                <a:gd name="T18" fmla="*/ 10 w 14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1233488" y="43513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1233488" y="4241801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5 h 18"/>
                <a:gd name="T6" fmla="*/ 4 w 8"/>
                <a:gd name="T7" fmla="*/ 0 h 18"/>
                <a:gd name="T8" fmla="*/ 0 w 8"/>
                <a:gd name="T9" fmla="*/ 5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233488" y="4152901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4 w 14"/>
                <a:gd name="T3" fmla="*/ 0 h 14"/>
                <a:gd name="T4" fmla="*/ 0 w 14"/>
                <a:gd name="T5" fmla="*/ 4 h 14"/>
                <a:gd name="T6" fmla="*/ 0 w 14"/>
                <a:gd name="T7" fmla="*/ 10 h 14"/>
                <a:gd name="T8" fmla="*/ 4 w 14"/>
                <a:gd name="T9" fmla="*/ 14 h 14"/>
                <a:gd name="T10" fmla="*/ 8 w 14"/>
                <a:gd name="T11" fmla="*/ 10 h 14"/>
                <a:gd name="T12" fmla="*/ 8 w 14"/>
                <a:gd name="T13" fmla="*/ 8 h 14"/>
                <a:gd name="T14" fmla="*/ 10 w 14"/>
                <a:gd name="T15" fmla="*/ 8 h 14"/>
                <a:gd name="T16" fmla="*/ 14 w 14"/>
                <a:gd name="T17" fmla="*/ 4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676400" y="4456113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5 w 14"/>
                <a:gd name="T3" fmla="*/ 5 h 14"/>
                <a:gd name="T4" fmla="*/ 5 w 14"/>
                <a:gd name="T5" fmla="*/ 6 h 14"/>
                <a:gd name="T6" fmla="*/ 4 w 14"/>
                <a:gd name="T7" fmla="*/ 6 h 14"/>
                <a:gd name="T8" fmla="*/ 0 w 14"/>
                <a:gd name="T9" fmla="*/ 10 h 14"/>
                <a:gd name="T10" fmla="*/ 4 w 14"/>
                <a:gd name="T11" fmla="*/ 14 h 14"/>
                <a:gd name="T12" fmla="*/ 10 w 14"/>
                <a:gd name="T13" fmla="*/ 14 h 14"/>
                <a:gd name="T14" fmla="*/ 14 w 14"/>
                <a:gd name="T15" fmla="*/ 10 h 14"/>
                <a:gd name="T16" fmla="*/ 14 w 14"/>
                <a:gd name="T17" fmla="*/ 5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7" y="0"/>
                    <a:pt x="5" y="2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447800" y="4479926"/>
              <a:ext cx="66675" cy="28575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331913" y="4479926"/>
              <a:ext cx="69850" cy="28575"/>
            </a:xfrm>
            <a:custGeom>
              <a:avLst/>
              <a:gdLst>
                <a:gd name="T0" fmla="*/ 14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4 w 19"/>
                <a:gd name="T9" fmla="*/ 8 h 8"/>
                <a:gd name="T10" fmla="*/ 19 w 19"/>
                <a:gd name="T11" fmla="*/ 4 h 8"/>
                <a:gd name="T12" fmla="*/ 1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560513" y="4479926"/>
              <a:ext cx="71438" cy="28575"/>
            </a:xfrm>
            <a:custGeom>
              <a:avLst/>
              <a:gdLst>
                <a:gd name="T0" fmla="*/ 15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5 w 19"/>
                <a:gd name="T9" fmla="*/ 8 h 8"/>
                <a:gd name="T10" fmla="*/ 19 w 19"/>
                <a:gd name="T11" fmla="*/ 4 h 8"/>
                <a:gd name="T12" fmla="*/ 15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1913" y="3844926"/>
              <a:ext cx="641350" cy="574675"/>
            </a:xfrm>
            <a:custGeom>
              <a:avLst/>
              <a:gdLst>
                <a:gd name="T0" fmla="*/ 164 w 171"/>
                <a:gd name="T1" fmla="*/ 0 h 153"/>
                <a:gd name="T2" fmla="*/ 15 w 171"/>
                <a:gd name="T3" fmla="*/ 0 h 153"/>
                <a:gd name="T4" fmla="*/ 8 w 171"/>
                <a:gd name="T5" fmla="*/ 7 h 153"/>
                <a:gd name="T6" fmla="*/ 8 w 171"/>
                <a:gd name="T7" fmla="*/ 82 h 153"/>
                <a:gd name="T8" fmla="*/ 4 w 171"/>
                <a:gd name="T9" fmla="*/ 82 h 153"/>
                <a:gd name="T10" fmla="*/ 0 w 171"/>
                <a:gd name="T11" fmla="*/ 86 h 153"/>
                <a:gd name="T12" fmla="*/ 4 w 171"/>
                <a:gd name="T13" fmla="*/ 90 h 153"/>
                <a:gd name="T14" fmla="*/ 8 w 171"/>
                <a:gd name="T15" fmla="*/ 90 h 153"/>
                <a:gd name="T16" fmla="*/ 8 w 171"/>
                <a:gd name="T17" fmla="*/ 131 h 153"/>
                <a:gd name="T18" fmla="*/ 15 w 171"/>
                <a:gd name="T19" fmla="*/ 138 h 153"/>
                <a:gd name="T20" fmla="*/ 98 w 171"/>
                <a:gd name="T21" fmla="*/ 138 h 153"/>
                <a:gd name="T22" fmla="*/ 97 w 171"/>
                <a:gd name="T23" fmla="*/ 139 h 153"/>
                <a:gd name="T24" fmla="*/ 97 w 171"/>
                <a:gd name="T25" fmla="*/ 149 h 153"/>
                <a:gd name="T26" fmla="*/ 102 w 171"/>
                <a:gd name="T27" fmla="*/ 153 h 153"/>
                <a:gd name="T28" fmla="*/ 106 w 171"/>
                <a:gd name="T29" fmla="*/ 149 h 153"/>
                <a:gd name="T30" fmla="*/ 106 w 171"/>
                <a:gd name="T31" fmla="*/ 139 h 153"/>
                <a:gd name="T32" fmla="*/ 105 w 171"/>
                <a:gd name="T33" fmla="*/ 138 h 153"/>
                <a:gd name="T34" fmla="*/ 164 w 171"/>
                <a:gd name="T35" fmla="*/ 138 h 153"/>
                <a:gd name="T36" fmla="*/ 171 w 171"/>
                <a:gd name="T37" fmla="*/ 131 h 153"/>
                <a:gd name="T38" fmla="*/ 171 w 171"/>
                <a:gd name="T39" fmla="*/ 7 h 153"/>
                <a:gd name="T40" fmla="*/ 164 w 171"/>
                <a:gd name="T41" fmla="*/ 0 h 153"/>
                <a:gd name="T42" fmla="*/ 157 w 171"/>
                <a:gd name="T43" fmla="*/ 124 h 153"/>
                <a:gd name="T44" fmla="*/ 22 w 171"/>
                <a:gd name="T45" fmla="*/ 124 h 153"/>
                <a:gd name="T46" fmla="*/ 22 w 171"/>
                <a:gd name="T47" fmla="*/ 14 h 153"/>
                <a:gd name="T48" fmla="*/ 157 w 171"/>
                <a:gd name="T49" fmla="*/ 14 h 153"/>
                <a:gd name="T50" fmla="*/ 157 w 171"/>
                <a:gd name="T51" fmla="*/ 12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53">
                  <a:moveTo>
                    <a:pt x="16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2"/>
                    <a:pt x="0" y="84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1" y="138"/>
                    <a:pt x="15" y="138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38"/>
                    <a:pt x="97" y="139"/>
                    <a:pt x="97" y="13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1"/>
                    <a:pt x="99" y="153"/>
                    <a:pt x="102" y="153"/>
                  </a:cubicBezTo>
                  <a:cubicBezTo>
                    <a:pt x="104" y="153"/>
                    <a:pt x="106" y="151"/>
                    <a:pt x="106" y="14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9"/>
                    <a:pt x="106" y="138"/>
                    <a:pt x="105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8" y="138"/>
                    <a:pt x="171" y="134"/>
                    <a:pt x="171" y="131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3"/>
                    <a:pt x="168" y="0"/>
                    <a:pt x="164" y="0"/>
                  </a:cubicBezTo>
                  <a:close/>
                  <a:moveTo>
                    <a:pt x="157" y="124"/>
                  </a:moveTo>
                  <a:cubicBezTo>
                    <a:pt x="22" y="124"/>
                    <a:pt x="22" y="124"/>
                    <a:pt x="22" y="12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484313" y="4035426"/>
              <a:ext cx="214313" cy="206375"/>
            </a:xfrm>
            <a:custGeom>
              <a:avLst/>
              <a:gdLst>
                <a:gd name="T0" fmla="*/ 3 w 57"/>
                <a:gd name="T1" fmla="*/ 55 h 55"/>
                <a:gd name="T2" fmla="*/ 38 w 57"/>
                <a:gd name="T3" fmla="*/ 50 h 55"/>
                <a:gd name="T4" fmla="*/ 40 w 57"/>
                <a:gd name="T5" fmla="*/ 48 h 55"/>
                <a:gd name="T6" fmla="*/ 39 w 57"/>
                <a:gd name="T7" fmla="*/ 45 h 55"/>
                <a:gd name="T8" fmla="*/ 30 w 57"/>
                <a:gd name="T9" fmla="*/ 34 h 55"/>
                <a:gd name="T10" fmla="*/ 54 w 57"/>
                <a:gd name="T11" fmla="*/ 11 h 55"/>
                <a:gd name="T12" fmla="*/ 54 w 57"/>
                <a:gd name="T13" fmla="*/ 2 h 55"/>
                <a:gd name="T14" fmla="*/ 49 w 57"/>
                <a:gd name="T15" fmla="*/ 0 h 55"/>
                <a:gd name="T16" fmla="*/ 46 w 57"/>
                <a:gd name="T17" fmla="*/ 2 h 55"/>
                <a:gd name="T18" fmla="*/ 21 w 57"/>
                <a:gd name="T19" fmla="*/ 26 h 55"/>
                <a:gd name="T20" fmla="*/ 11 w 57"/>
                <a:gd name="T21" fmla="*/ 15 h 55"/>
                <a:gd name="T22" fmla="*/ 9 w 57"/>
                <a:gd name="T23" fmla="*/ 14 h 55"/>
                <a:gd name="T24" fmla="*/ 8 w 57"/>
                <a:gd name="T25" fmla="*/ 15 h 55"/>
                <a:gd name="T26" fmla="*/ 6 w 57"/>
                <a:gd name="T27" fmla="*/ 17 h 55"/>
                <a:gd name="T28" fmla="*/ 0 w 57"/>
                <a:gd name="T29" fmla="*/ 51 h 55"/>
                <a:gd name="T30" fmla="*/ 1 w 57"/>
                <a:gd name="T31" fmla="*/ 54 h 55"/>
                <a:gd name="T32" fmla="*/ 3 w 57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5">
                  <a:moveTo>
                    <a:pt x="3" y="55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9" y="50"/>
                    <a:pt x="40" y="49"/>
                    <a:pt x="40" y="48"/>
                  </a:cubicBezTo>
                  <a:cubicBezTo>
                    <a:pt x="41" y="47"/>
                    <a:pt x="40" y="45"/>
                    <a:pt x="39" y="4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7" y="8"/>
                    <a:pt x="57" y="4"/>
                    <a:pt x="54" y="2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8" y="0"/>
                    <a:pt x="47" y="1"/>
                    <a:pt x="46" y="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6"/>
                    <a:pt x="6" y="1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4"/>
                    <a:pt x="3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4636372" y="1439293"/>
            <a:ext cx="608974" cy="608974"/>
          </a:xfrm>
          <a:custGeom>
            <a:avLst/>
            <a:gdLst>
              <a:gd name="T0" fmla="*/ 169 w 197"/>
              <a:gd name="T1" fmla="*/ 83 h 197"/>
              <a:gd name="T2" fmla="*/ 180 w 197"/>
              <a:gd name="T3" fmla="*/ 64 h 197"/>
              <a:gd name="T4" fmla="*/ 169 w 197"/>
              <a:gd name="T5" fmla="*/ 45 h 197"/>
              <a:gd name="T6" fmla="*/ 147 w 197"/>
              <a:gd name="T7" fmla="*/ 45 h 197"/>
              <a:gd name="T8" fmla="*/ 148 w 197"/>
              <a:gd name="T9" fmla="*/ 13 h 197"/>
              <a:gd name="T10" fmla="*/ 121 w 197"/>
              <a:gd name="T11" fmla="*/ 30 h 197"/>
              <a:gd name="T12" fmla="*/ 109 w 197"/>
              <a:gd name="T13" fmla="*/ 11 h 197"/>
              <a:gd name="T14" fmla="*/ 88 w 197"/>
              <a:gd name="T15" fmla="*/ 11 h 197"/>
              <a:gd name="T16" fmla="*/ 76 w 197"/>
              <a:gd name="T17" fmla="*/ 30 h 197"/>
              <a:gd name="T18" fmla="*/ 49 w 197"/>
              <a:gd name="T19" fmla="*/ 13 h 197"/>
              <a:gd name="T20" fmla="*/ 50 w 197"/>
              <a:gd name="T21" fmla="*/ 45 h 197"/>
              <a:gd name="T22" fmla="*/ 27 w 197"/>
              <a:gd name="T23" fmla="*/ 45 h 197"/>
              <a:gd name="T24" fmla="*/ 17 w 197"/>
              <a:gd name="T25" fmla="*/ 64 h 197"/>
              <a:gd name="T26" fmla="*/ 28 w 197"/>
              <a:gd name="T27" fmla="*/ 83 h 197"/>
              <a:gd name="T28" fmla="*/ 0 w 197"/>
              <a:gd name="T29" fmla="*/ 99 h 197"/>
              <a:gd name="T30" fmla="*/ 28 w 197"/>
              <a:gd name="T31" fmla="*/ 114 h 197"/>
              <a:gd name="T32" fmla="*/ 17 w 197"/>
              <a:gd name="T33" fmla="*/ 133 h 197"/>
              <a:gd name="T34" fmla="*/ 27 w 197"/>
              <a:gd name="T35" fmla="*/ 152 h 197"/>
              <a:gd name="T36" fmla="*/ 50 w 197"/>
              <a:gd name="T37" fmla="*/ 152 h 197"/>
              <a:gd name="T38" fmla="*/ 49 w 197"/>
              <a:gd name="T39" fmla="*/ 184 h 197"/>
              <a:gd name="T40" fmla="*/ 76 w 197"/>
              <a:gd name="T41" fmla="*/ 167 h 197"/>
              <a:gd name="T42" fmla="*/ 88 w 197"/>
              <a:gd name="T43" fmla="*/ 186 h 197"/>
              <a:gd name="T44" fmla="*/ 109 w 197"/>
              <a:gd name="T45" fmla="*/ 186 h 197"/>
              <a:gd name="T46" fmla="*/ 121 w 197"/>
              <a:gd name="T47" fmla="*/ 167 h 197"/>
              <a:gd name="T48" fmla="*/ 148 w 197"/>
              <a:gd name="T49" fmla="*/ 184 h 197"/>
              <a:gd name="T50" fmla="*/ 147 w 197"/>
              <a:gd name="T51" fmla="*/ 152 h 197"/>
              <a:gd name="T52" fmla="*/ 169 w 197"/>
              <a:gd name="T53" fmla="*/ 152 h 197"/>
              <a:gd name="T54" fmla="*/ 180 w 197"/>
              <a:gd name="T55" fmla="*/ 133 h 197"/>
              <a:gd name="T56" fmla="*/ 169 w 197"/>
              <a:gd name="T57" fmla="*/ 114 h 197"/>
              <a:gd name="T58" fmla="*/ 197 w 197"/>
              <a:gd name="T59" fmla="*/ 99 h 197"/>
              <a:gd name="T60" fmla="*/ 98 w 197"/>
              <a:gd name="T61" fmla="*/ 128 h 197"/>
              <a:gd name="T62" fmla="*/ 98 w 197"/>
              <a:gd name="T63" fmla="*/ 69 h 197"/>
              <a:gd name="T64" fmla="*/ 98 w 197"/>
              <a:gd name="T65" fmla="*/ 1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7">
                <a:moveTo>
                  <a:pt x="186" y="88"/>
                </a:moveTo>
                <a:cubicBezTo>
                  <a:pt x="169" y="83"/>
                  <a:pt x="169" y="83"/>
                  <a:pt x="169" y="83"/>
                </a:cubicBezTo>
                <a:cubicBezTo>
                  <a:pt x="168" y="81"/>
                  <a:pt x="168" y="79"/>
                  <a:pt x="167" y="76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84" y="59"/>
                  <a:pt x="186" y="54"/>
                  <a:pt x="184" y="49"/>
                </a:cubicBezTo>
                <a:cubicBezTo>
                  <a:pt x="181" y="44"/>
                  <a:pt x="175" y="44"/>
                  <a:pt x="169" y="45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0" y="48"/>
                  <a:pt x="148" y="47"/>
                  <a:pt x="147" y="45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3" y="22"/>
                  <a:pt x="153" y="16"/>
                  <a:pt x="148" y="13"/>
                </a:cubicBezTo>
                <a:cubicBezTo>
                  <a:pt x="143" y="10"/>
                  <a:pt x="137" y="13"/>
                  <a:pt x="133" y="17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18" y="29"/>
                  <a:pt x="116" y="29"/>
                  <a:pt x="113" y="28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7" y="5"/>
                  <a:pt x="104" y="0"/>
                  <a:pt x="98" y="0"/>
                </a:cubicBezTo>
                <a:cubicBezTo>
                  <a:pt x="93" y="0"/>
                  <a:pt x="89" y="5"/>
                  <a:pt x="88" y="11"/>
                </a:cubicBezTo>
                <a:cubicBezTo>
                  <a:pt x="83" y="28"/>
                  <a:pt x="83" y="28"/>
                  <a:pt x="83" y="28"/>
                </a:cubicBezTo>
                <a:cubicBezTo>
                  <a:pt x="81" y="28"/>
                  <a:pt x="78" y="29"/>
                  <a:pt x="76" y="30"/>
                </a:cubicBezTo>
                <a:cubicBezTo>
                  <a:pt x="63" y="17"/>
                  <a:pt x="63" y="17"/>
                  <a:pt x="63" y="17"/>
                </a:cubicBezTo>
                <a:cubicBezTo>
                  <a:pt x="59" y="13"/>
                  <a:pt x="54" y="10"/>
                  <a:pt x="49" y="13"/>
                </a:cubicBezTo>
                <a:cubicBezTo>
                  <a:pt x="44" y="16"/>
                  <a:pt x="44" y="22"/>
                  <a:pt x="45" y="28"/>
                </a:cubicBezTo>
                <a:cubicBezTo>
                  <a:pt x="50" y="45"/>
                  <a:pt x="50" y="45"/>
                  <a:pt x="50" y="45"/>
                </a:cubicBezTo>
                <a:cubicBezTo>
                  <a:pt x="48" y="47"/>
                  <a:pt x="46" y="48"/>
                  <a:pt x="45" y="50"/>
                </a:cubicBezTo>
                <a:cubicBezTo>
                  <a:pt x="27" y="45"/>
                  <a:pt x="27" y="45"/>
                  <a:pt x="27" y="45"/>
                </a:cubicBezTo>
                <a:cubicBezTo>
                  <a:pt x="21" y="44"/>
                  <a:pt x="16" y="44"/>
                  <a:pt x="13" y="49"/>
                </a:cubicBezTo>
                <a:cubicBezTo>
                  <a:pt x="10" y="54"/>
                  <a:pt x="13" y="59"/>
                  <a:pt x="17" y="64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9"/>
                  <a:pt x="28" y="81"/>
                  <a:pt x="28" y="83"/>
                </a:cubicBezTo>
                <a:cubicBezTo>
                  <a:pt x="10" y="88"/>
                  <a:pt x="10" y="88"/>
                  <a:pt x="10" y="88"/>
                </a:cubicBezTo>
                <a:cubicBezTo>
                  <a:pt x="5" y="90"/>
                  <a:pt x="0" y="93"/>
                  <a:pt x="0" y="99"/>
                </a:cubicBezTo>
                <a:cubicBezTo>
                  <a:pt x="0" y="104"/>
                  <a:pt x="5" y="107"/>
                  <a:pt x="10" y="109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6"/>
                  <a:pt x="29" y="118"/>
                  <a:pt x="30" y="121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8"/>
                  <a:pt x="10" y="143"/>
                  <a:pt x="13" y="148"/>
                </a:cubicBezTo>
                <a:cubicBezTo>
                  <a:pt x="16" y="153"/>
                  <a:pt x="22" y="153"/>
                  <a:pt x="27" y="152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6" y="149"/>
                  <a:pt x="48" y="150"/>
                  <a:pt x="50" y="152"/>
                </a:cubicBezTo>
                <a:cubicBezTo>
                  <a:pt x="45" y="169"/>
                  <a:pt x="45" y="169"/>
                  <a:pt x="45" y="169"/>
                </a:cubicBezTo>
                <a:cubicBezTo>
                  <a:pt x="44" y="175"/>
                  <a:pt x="44" y="181"/>
                  <a:pt x="49" y="184"/>
                </a:cubicBezTo>
                <a:cubicBezTo>
                  <a:pt x="54" y="187"/>
                  <a:pt x="59" y="184"/>
                  <a:pt x="63" y="180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8" y="168"/>
                  <a:pt x="81" y="169"/>
                  <a:pt x="83" y="169"/>
                </a:cubicBezTo>
                <a:cubicBezTo>
                  <a:pt x="88" y="186"/>
                  <a:pt x="88" y="186"/>
                  <a:pt x="88" y="186"/>
                </a:cubicBezTo>
                <a:cubicBezTo>
                  <a:pt x="90" y="192"/>
                  <a:pt x="93" y="197"/>
                  <a:pt x="98" y="197"/>
                </a:cubicBezTo>
                <a:cubicBezTo>
                  <a:pt x="104" y="197"/>
                  <a:pt x="107" y="192"/>
                  <a:pt x="109" y="186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6" y="169"/>
                  <a:pt x="118" y="168"/>
                  <a:pt x="121" y="167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8" y="184"/>
                  <a:pt x="143" y="187"/>
                  <a:pt x="148" y="184"/>
                </a:cubicBezTo>
                <a:cubicBezTo>
                  <a:pt x="153" y="181"/>
                  <a:pt x="153" y="175"/>
                  <a:pt x="151" y="169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48" y="150"/>
                  <a:pt x="150" y="149"/>
                  <a:pt x="152" y="147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5" y="153"/>
                  <a:pt x="181" y="153"/>
                  <a:pt x="184" y="148"/>
                </a:cubicBezTo>
                <a:cubicBezTo>
                  <a:pt x="186" y="143"/>
                  <a:pt x="184" y="138"/>
                  <a:pt x="180" y="133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18"/>
                  <a:pt x="168" y="116"/>
                  <a:pt x="169" y="114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92" y="107"/>
                  <a:pt x="197" y="104"/>
                  <a:pt x="197" y="99"/>
                </a:cubicBezTo>
                <a:cubicBezTo>
                  <a:pt x="197" y="93"/>
                  <a:pt x="192" y="90"/>
                  <a:pt x="186" y="88"/>
                </a:cubicBezTo>
                <a:close/>
                <a:moveTo>
                  <a:pt x="98" y="128"/>
                </a:moveTo>
                <a:cubicBezTo>
                  <a:pt x="82" y="128"/>
                  <a:pt x="68" y="115"/>
                  <a:pt x="68" y="99"/>
                </a:cubicBezTo>
                <a:cubicBezTo>
                  <a:pt x="68" y="82"/>
                  <a:pt x="82" y="69"/>
                  <a:pt x="98" y="69"/>
                </a:cubicBezTo>
                <a:cubicBezTo>
                  <a:pt x="115" y="69"/>
                  <a:pt x="128" y="82"/>
                  <a:pt x="128" y="99"/>
                </a:cubicBezTo>
                <a:cubicBezTo>
                  <a:pt x="128" y="115"/>
                  <a:pt x="115" y="128"/>
                  <a:pt x="98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1492" y="10288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+mj-lt"/>
                <a:cs typeface="Segoe UI" pitchFamily="34" charset="0"/>
              </a:rPr>
              <a:t>服务器端功能</a:t>
            </a:r>
            <a:endParaRPr lang="zh-CN" altLang="en-US" sz="3200" dirty="0">
              <a:latin typeface="+mj-lt"/>
              <a:cs typeface="Segoe U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729938" y="2048267"/>
            <a:ext cx="0" cy="30818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753876" y="2048267"/>
            <a:ext cx="0" cy="30818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06" y="1321215"/>
            <a:ext cx="3209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997" y="1028933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lt"/>
                <a:cs typeface="Segoe UI" pitchFamily="34" charset="0"/>
              </a:rPr>
              <a:t>unity3D</a:t>
            </a:r>
            <a:endParaRPr lang="zh-CN" altLang="en-US" sz="32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44013" y="2186797"/>
            <a:ext cx="0" cy="30818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52659" y="2186797"/>
            <a:ext cx="0" cy="30818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349046" y="4786844"/>
            <a:ext cx="2016224" cy="1054930"/>
            <a:chOff x="1366463" y="4926181"/>
            <a:chExt cx="2016224" cy="1054930"/>
          </a:xfrm>
        </p:grpSpPr>
        <p:sp>
          <p:nvSpPr>
            <p:cNvPr id="16" name="文本框 37"/>
            <p:cNvSpPr txBox="1"/>
            <p:nvPr/>
          </p:nvSpPr>
          <p:spPr>
            <a:xfrm>
              <a:off x="1469494" y="5611779"/>
              <a:ext cx="1367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架摄像机</a:t>
              </a:r>
              <a:endParaRPr lang="zh-CN" altLang="en-US" b="1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66463" y="4926181"/>
              <a:ext cx="201622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05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48160" y="4786844"/>
            <a:ext cx="2016224" cy="1065815"/>
            <a:chOff x="1366463" y="4926181"/>
            <a:chExt cx="2016224" cy="1065815"/>
          </a:xfrm>
        </p:grpSpPr>
        <p:sp>
          <p:nvSpPr>
            <p:cNvPr id="20" name="文本框 37"/>
            <p:cNvSpPr txBox="1"/>
            <p:nvPr/>
          </p:nvSpPr>
          <p:spPr>
            <a:xfrm>
              <a:off x="1686473" y="5622664"/>
              <a:ext cx="1367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架摄像机</a:t>
              </a:r>
              <a:endParaRPr lang="zh-CN" altLang="en-US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66463" y="4926181"/>
              <a:ext cx="201622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 smtClean="0"/>
                <a:t>. </a:t>
              </a:r>
              <a:endParaRPr lang="en-US" altLang="zh-CN" sz="105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47274" y="4786844"/>
            <a:ext cx="2016224" cy="1054930"/>
            <a:chOff x="1366463" y="4926181"/>
            <a:chExt cx="2016224" cy="1054930"/>
          </a:xfrm>
        </p:grpSpPr>
        <p:sp>
          <p:nvSpPr>
            <p:cNvPr id="23" name="文本框 37"/>
            <p:cNvSpPr txBox="1"/>
            <p:nvPr/>
          </p:nvSpPr>
          <p:spPr>
            <a:xfrm>
              <a:off x="1690590" y="5611779"/>
              <a:ext cx="1367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架摄像机</a:t>
              </a:r>
              <a:endParaRPr lang="zh-CN" altLang="en-US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66463" y="4926181"/>
              <a:ext cx="201622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05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791885" y="1028932"/>
            <a:ext cx="5479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j-lt"/>
                <a:cs typeface="Segoe UI" pitchFamily="34" charset="0"/>
              </a:rPr>
              <a:t>Unity</a:t>
            </a:r>
            <a:r>
              <a:rPr lang="zh-CN" altLang="en-US" sz="3200" dirty="0" smtClean="0">
                <a:latin typeface="+mj-lt"/>
                <a:cs typeface="Segoe UI" pitchFamily="34" charset="0"/>
              </a:rPr>
              <a:t>处理</a:t>
            </a:r>
            <a:r>
              <a:rPr lang="en-US" altLang="zh-CN" sz="3200" dirty="0" smtClean="0">
                <a:latin typeface="+mj-lt"/>
                <a:cs typeface="Segoe UI" pitchFamily="34" charset="0"/>
              </a:rPr>
              <a:t>3D</a:t>
            </a:r>
            <a:r>
              <a:rPr lang="zh-CN" altLang="en-US" sz="3200" dirty="0" smtClean="0">
                <a:latin typeface="+mj-lt"/>
                <a:cs typeface="Segoe UI" pitchFamily="34" charset="0"/>
              </a:rPr>
              <a:t>动画过程</a:t>
            </a:r>
            <a:endParaRPr lang="zh-CN" altLang="en-US" sz="3200" dirty="0">
              <a:latin typeface="+mj-lt"/>
              <a:cs typeface="Segoe U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8" y="2186797"/>
            <a:ext cx="3045822" cy="3081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5" y="2186797"/>
            <a:ext cx="3091346" cy="30818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88" y="2186797"/>
            <a:ext cx="3091346" cy="30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997" y="102893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Segoe UI" pitchFamily="34" charset="0"/>
              </a:rPr>
              <a:t>unity3D</a:t>
            </a:r>
            <a:endParaRPr lang="zh-CN" altLang="en-US" sz="3200" dirty="0"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87088" y="2158223"/>
            <a:ext cx="0" cy="30818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349046" y="4786844"/>
            <a:ext cx="2631165" cy="997782"/>
            <a:chOff x="1366463" y="4926181"/>
            <a:chExt cx="2631165" cy="997782"/>
          </a:xfrm>
        </p:grpSpPr>
        <p:sp>
          <p:nvSpPr>
            <p:cNvPr id="16" name="文本框 37"/>
            <p:cNvSpPr txBox="1"/>
            <p:nvPr/>
          </p:nvSpPr>
          <p:spPr>
            <a:xfrm>
              <a:off x="2339998" y="5554631"/>
              <a:ext cx="1657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Unity</a:t>
              </a:r>
              <a:r>
                <a:rPr lang="zh-CN" altLang="en-US" b="1" dirty="0" smtClean="0"/>
                <a:t>动画连接</a:t>
              </a:r>
              <a:endParaRPr lang="zh-CN" altLang="en-US" b="1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66463" y="4926181"/>
              <a:ext cx="201622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05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33203" y="4786844"/>
            <a:ext cx="3730295" cy="997782"/>
            <a:chOff x="-347608" y="4926181"/>
            <a:chExt cx="3730295" cy="997782"/>
          </a:xfrm>
        </p:grpSpPr>
        <p:sp>
          <p:nvSpPr>
            <p:cNvPr id="23" name="文本框 37"/>
            <p:cNvSpPr txBox="1"/>
            <p:nvPr/>
          </p:nvSpPr>
          <p:spPr>
            <a:xfrm>
              <a:off x="-347608" y="5554631"/>
              <a:ext cx="2672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Unity</a:t>
              </a:r>
              <a:r>
                <a:rPr lang="zh-CN" altLang="en-US" b="1" dirty="0" smtClean="0"/>
                <a:t>二维界面和服务器</a:t>
              </a:r>
              <a:endParaRPr lang="zh-CN" altLang="en-US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66463" y="4926181"/>
              <a:ext cx="201622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05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365270" y="1008802"/>
            <a:ext cx="5479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j-lt"/>
                <a:cs typeface="Segoe UI" pitchFamily="34" charset="0"/>
              </a:rPr>
              <a:t>Unity</a:t>
            </a:r>
            <a:r>
              <a:rPr lang="zh-CN" altLang="en-US" sz="3200" dirty="0" smtClean="0">
                <a:latin typeface="+mj-lt"/>
                <a:cs typeface="Segoe UI" pitchFamily="34" charset="0"/>
              </a:rPr>
              <a:t>动画连接和服务器沟通</a:t>
            </a:r>
            <a:endParaRPr lang="zh-CN" altLang="en-US" sz="3200" dirty="0">
              <a:latin typeface="+mj-lt"/>
              <a:cs typeface="Segoe U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3" y="2158223"/>
            <a:ext cx="4215786" cy="3081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25" y="2158222"/>
            <a:ext cx="4215786" cy="30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96281" y="1470860"/>
            <a:ext cx="3916280" cy="391628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94356" y="2893774"/>
            <a:ext cx="352013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latin typeface="+mj-lt"/>
                <a:ea typeface="Segoe UI" pitchFamily="34" charset="0"/>
                <a:cs typeface="Segoe UI" pitchFamily="34" charset="0"/>
              </a:rPr>
              <a:t>THANKS</a:t>
            </a:r>
            <a:endParaRPr lang="zh-CN" altLang="en-US" sz="80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9109" y="5518030"/>
            <a:ext cx="60928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1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Chancellor George Osborne said on Monday: "I am determined that we go on making the decisions to reform the British economy and tackle our debts. </a:t>
            </a:r>
            <a:endParaRPr lang="en-US" altLang="zh-CN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79609" y="3429000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59745" y="1405087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78952" y="1668776"/>
            <a:ext cx="1850903" cy="185090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423236"/>
            <a:ext cx="9086850" cy="4452079"/>
          </a:xfrm>
          <a:prstGeom prst="rect">
            <a:avLst/>
          </a:prstGeom>
        </p:spPr>
      </p:pic>
      <p:sp>
        <p:nvSpPr>
          <p:cNvPr id="83" name="文本框 3"/>
          <p:cNvSpPr txBox="1"/>
          <p:nvPr/>
        </p:nvSpPr>
        <p:spPr>
          <a:xfrm>
            <a:off x="475395" y="838477"/>
            <a:ext cx="2646850" cy="584759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3200" dirty="0" smtClean="0">
                <a:latin typeface="+mj-lt"/>
                <a:ea typeface="Gungsuh" pitchFamily="18" charset="-127"/>
                <a:cs typeface="Segoe UI" pitchFamily="34" charset="0"/>
              </a:rPr>
              <a:t>项目</a:t>
            </a:r>
            <a:r>
              <a:rPr lang="zh-CN" altLang="en-US" sz="3200" dirty="0">
                <a:latin typeface="+mj-lt"/>
                <a:ea typeface="Gungsuh" pitchFamily="18" charset="-127"/>
                <a:cs typeface="Segoe UI" pitchFamily="34" charset="0"/>
              </a:rPr>
              <a:t>主体</a:t>
            </a:r>
            <a:r>
              <a:rPr lang="zh-CN" altLang="en-US" sz="3200" dirty="0" smtClean="0">
                <a:latin typeface="+mj-lt"/>
                <a:ea typeface="Gungsuh" pitchFamily="18" charset="-127"/>
                <a:cs typeface="Segoe UI" pitchFamily="34" charset="0"/>
              </a:rPr>
              <a:t>框架</a:t>
            </a:r>
            <a:endParaRPr lang="zh-CN" altLang="en-US" sz="3200" dirty="0">
              <a:latin typeface="+mj-lt"/>
              <a:ea typeface="Gungsuh" pitchFamily="18" charset="-127"/>
              <a:cs typeface="Segoe UI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462826" y="892013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21498" y="1178765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设计理念及预期功能概述</a:t>
            </a:r>
            <a:endParaRPr lang="en-US" altLang="zh-CN" sz="2000" dirty="0"/>
          </a:p>
        </p:txBody>
      </p:sp>
      <p:sp>
        <p:nvSpPr>
          <p:cNvPr id="12" name="TextBox 18"/>
          <p:cNvSpPr txBox="1"/>
          <p:nvPr/>
        </p:nvSpPr>
        <p:spPr>
          <a:xfrm>
            <a:off x="5845080" y="1178765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12326" y="2546621"/>
            <a:ext cx="471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android</a:t>
            </a:r>
            <a:r>
              <a:rPr lang="zh-CN" altLang="en-US" sz="2000" dirty="0"/>
              <a:t>界面预期功能简介</a:t>
            </a:r>
            <a:endParaRPr lang="en-US" altLang="zh-CN" sz="2000" dirty="0"/>
          </a:p>
        </p:txBody>
      </p:sp>
      <p:sp>
        <p:nvSpPr>
          <p:cNvPr id="22" name="TextBox 18"/>
          <p:cNvSpPr txBox="1"/>
          <p:nvPr/>
        </p:nvSpPr>
        <p:spPr>
          <a:xfrm>
            <a:off x="5845080" y="2401923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21498" y="4992937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涉及领域及特色简介</a:t>
            </a:r>
            <a:endParaRPr lang="en-US" altLang="zh-CN" sz="2000" dirty="0"/>
          </a:p>
        </p:txBody>
      </p:sp>
      <p:sp>
        <p:nvSpPr>
          <p:cNvPr id="27" name="TextBox 18"/>
          <p:cNvSpPr txBox="1"/>
          <p:nvPr/>
        </p:nvSpPr>
        <p:spPr>
          <a:xfrm>
            <a:off x="5845080" y="3625081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5845080" y="4848239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544285" y="2767289"/>
            <a:ext cx="4656439" cy="1323423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en-US" altLang="zh-CN" sz="8000" dirty="0" smtClean="0">
                <a:latin typeface="+mj-lt"/>
                <a:ea typeface="Segoe UI" pitchFamily="34" charset="0"/>
                <a:cs typeface="Segoe UI" pitchFamily="34" charset="0"/>
              </a:rPr>
              <a:t>CONTENTS</a:t>
            </a:r>
            <a:endParaRPr lang="zh-CN" altLang="en-US" sz="8000" dirty="0">
              <a:latin typeface="+mj-lt"/>
              <a:ea typeface="Gungsuh" pitchFamily="18" charset="-127"/>
              <a:cs typeface="Segoe UI" pitchFamily="34" charset="0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5714521" y="932544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ysClr val="windowText" lastClr="000000"/>
                </a:solidFill>
              </a:rPr>
              <a:t>1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521" y="2155702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>
                <a:solidFill>
                  <a:sysClr val="windowText" lastClr="000000"/>
                </a:solidFill>
              </a:rPr>
              <a:t>2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5714521" y="3378860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ysClr val="windowText" lastClr="000000"/>
                </a:solidFill>
              </a:rPr>
              <a:t>3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5714521" y="4602018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ysClr val="windowText" lastClr="000000"/>
                </a:solidFill>
              </a:rPr>
              <a:t>4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7209" y="3769779"/>
            <a:ext cx="47227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unity</a:t>
            </a:r>
            <a:r>
              <a:rPr lang="zh-CN" altLang="en-US" sz="2000" dirty="0"/>
              <a:t>界面预期功能简介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521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17576" y="2705725"/>
            <a:ext cx="7055113" cy="1446550"/>
            <a:chOff x="3737676" y="2717801"/>
            <a:chExt cx="7055113" cy="1446550"/>
          </a:xfrm>
        </p:grpSpPr>
        <p:sp>
          <p:nvSpPr>
            <p:cNvPr id="4" name="矩形 3"/>
            <p:cNvSpPr/>
            <p:nvPr/>
          </p:nvSpPr>
          <p:spPr>
            <a:xfrm>
              <a:off x="4735482" y="3148688"/>
              <a:ext cx="6057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/>
                <a:t>软件设计理念及预期功能</a:t>
              </a:r>
              <a:endParaRPr lang="en-US" altLang="zh-CN" sz="3200" dirty="0" smtClean="0"/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dirty="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1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2100664" y="1250059"/>
            <a:ext cx="1073373" cy="1073373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7" name="文本框 37"/>
          <p:cNvSpPr txBox="1"/>
          <p:nvPr/>
        </p:nvSpPr>
        <p:spPr>
          <a:xfrm>
            <a:off x="1710067" y="2869990"/>
            <a:ext cx="192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软件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设计理念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326" y="3453760"/>
            <a:ext cx="1799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传统聊天软件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增强用户体验感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 rot="2700000">
            <a:off x="4404173" y="1250058"/>
            <a:ext cx="1073373" cy="107337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3" name="文本框 37"/>
          <p:cNvSpPr txBox="1"/>
          <p:nvPr/>
        </p:nvSpPr>
        <p:spPr>
          <a:xfrm>
            <a:off x="4257161" y="2869990"/>
            <a:ext cx="136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</a:rPr>
              <a:t>基础功能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93977" y="3453760"/>
            <a:ext cx="2293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文本输入输出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语音输入输出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  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 rot="2700000">
            <a:off x="6714582" y="1250057"/>
            <a:ext cx="1073373" cy="107337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7" name="文本框 37"/>
          <p:cNvSpPr txBox="1"/>
          <p:nvPr/>
        </p:nvSpPr>
        <p:spPr>
          <a:xfrm>
            <a:off x="6567283" y="2869990"/>
            <a:ext cx="136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C000"/>
                </a:solidFill>
              </a:rPr>
              <a:t>提高功能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67302" y="3488038"/>
            <a:ext cx="172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情感分析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 rot="2700000">
            <a:off x="9130256" y="1250056"/>
            <a:ext cx="1073373" cy="107337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31" name="文本框 37"/>
          <p:cNvSpPr txBox="1"/>
          <p:nvPr/>
        </p:nvSpPr>
        <p:spPr>
          <a:xfrm>
            <a:off x="8982957" y="2869990"/>
            <a:ext cx="136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特色功能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05823" y="3488038"/>
            <a:ext cx="172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动画</a:t>
            </a:r>
            <a:endParaRPr lang="en-US" altLang="zh-CN" dirty="0"/>
          </a:p>
          <a:p>
            <a:pPr algn="ctr"/>
            <a:r>
              <a:rPr lang="zh-CN" altLang="en-US" dirty="0"/>
              <a:t>投影</a:t>
            </a:r>
            <a:endParaRPr lang="en-US" altLang="zh-CN" dirty="0"/>
          </a:p>
        </p:txBody>
      </p:sp>
      <p:sp>
        <p:nvSpPr>
          <p:cNvPr id="34" name="Warning"/>
          <p:cNvSpPr>
            <a:spLocks noEditPoints="1"/>
          </p:cNvSpPr>
          <p:nvPr/>
        </p:nvSpPr>
        <p:spPr bwMode="auto">
          <a:xfrm>
            <a:off x="6923772" y="1409292"/>
            <a:ext cx="654992" cy="586944"/>
          </a:xfrm>
          <a:custGeom>
            <a:avLst/>
            <a:gdLst>
              <a:gd name="T0" fmla="*/ 199 w 400"/>
              <a:gd name="T1" fmla="*/ 0 h 380"/>
              <a:gd name="T2" fmla="*/ 158 w 400"/>
              <a:gd name="T3" fmla="*/ 25 h 380"/>
              <a:gd name="T4" fmla="*/ 158 w 400"/>
              <a:gd name="T5" fmla="*/ 25 h 380"/>
              <a:gd name="T6" fmla="*/ 7 w 400"/>
              <a:gd name="T7" fmla="*/ 310 h 380"/>
              <a:gd name="T8" fmla="*/ 7 w 400"/>
              <a:gd name="T9" fmla="*/ 310 h 380"/>
              <a:gd name="T10" fmla="*/ 7 w 400"/>
              <a:gd name="T11" fmla="*/ 311 h 380"/>
              <a:gd name="T12" fmla="*/ 10 w 400"/>
              <a:gd name="T13" fmla="*/ 357 h 380"/>
              <a:gd name="T14" fmla="*/ 49 w 400"/>
              <a:gd name="T15" fmla="*/ 380 h 380"/>
              <a:gd name="T16" fmla="*/ 350 w 400"/>
              <a:gd name="T17" fmla="*/ 380 h 380"/>
              <a:gd name="T18" fmla="*/ 391 w 400"/>
              <a:gd name="T19" fmla="*/ 357 h 380"/>
              <a:gd name="T20" fmla="*/ 392 w 400"/>
              <a:gd name="T21" fmla="*/ 311 h 380"/>
              <a:gd name="T22" fmla="*/ 242 w 400"/>
              <a:gd name="T23" fmla="*/ 25 h 380"/>
              <a:gd name="T24" fmla="*/ 242 w 400"/>
              <a:gd name="T25" fmla="*/ 25 h 380"/>
              <a:gd name="T26" fmla="*/ 242 w 400"/>
              <a:gd name="T27" fmla="*/ 25 h 380"/>
              <a:gd name="T28" fmla="*/ 199 w 400"/>
              <a:gd name="T29" fmla="*/ 0 h 380"/>
              <a:gd name="T30" fmla="*/ 199 w 400"/>
              <a:gd name="T31" fmla="*/ 17 h 380"/>
              <a:gd name="T32" fmla="*/ 226 w 400"/>
              <a:gd name="T33" fmla="*/ 34 h 380"/>
              <a:gd name="T34" fmla="*/ 376 w 400"/>
              <a:gd name="T35" fmla="*/ 318 h 380"/>
              <a:gd name="T36" fmla="*/ 376 w 400"/>
              <a:gd name="T37" fmla="*/ 348 h 380"/>
              <a:gd name="T38" fmla="*/ 350 w 400"/>
              <a:gd name="T39" fmla="*/ 363 h 380"/>
              <a:gd name="T40" fmla="*/ 49 w 400"/>
              <a:gd name="T41" fmla="*/ 363 h 380"/>
              <a:gd name="T42" fmla="*/ 23 w 400"/>
              <a:gd name="T43" fmla="*/ 346 h 380"/>
              <a:gd name="T44" fmla="*/ 23 w 400"/>
              <a:gd name="T45" fmla="*/ 318 h 380"/>
              <a:gd name="T46" fmla="*/ 174 w 400"/>
              <a:gd name="T47" fmla="*/ 33 h 380"/>
              <a:gd name="T48" fmla="*/ 199 w 400"/>
              <a:gd name="T49" fmla="*/ 17 h 380"/>
              <a:gd name="T50" fmla="*/ 183 w 400"/>
              <a:gd name="T51" fmla="*/ 81 h 380"/>
              <a:gd name="T52" fmla="*/ 167 w 400"/>
              <a:gd name="T53" fmla="*/ 88 h 380"/>
              <a:gd name="T54" fmla="*/ 163 w 400"/>
              <a:gd name="T55" fmla="*/ 103 h 380"/>
              <a:gd name="T56" fmla="*/ 170 w 400"/>
              <a:gd name="T57" fmla="*/ 228 h 380"/>
              <a:gd name="T58" fmla="*/ 177 w 400"/>
              <a:gd name="T59" fmla="*/ 243 h 380"/>
              <a:gd name="T60" fmla="*/ 191 w 400"/>
              <a:gd name="T61" fmla="*/ 247 h 380"/>
              <a:gd name="T62" fmla="*/ 208 w 400"/>
              <a:gd name="T63" fmla="*/ 247 h 380"/>
              <a:gd name="T64" fmla="*/ 222 w 400"/>
              <a:gd name="T65" fmla="*/ 243 h 380"/>
              <a:gd name="T66" fmla="*/ 229 w 400"/>
              <a:gd name="T67" fmla="*/ 228 h 380"/>
              <a:gd name="T68" fmla="*/ 236 w 400"/>
              <a:gd name="T69" fmla="*/ 107 h 380"/>
              <a:gd name="T70" fmla="*/ 236 w 400"/>
              <a:gd name="T71" fmla="*/ 100 h 380"/>
              <a:gd name="T72" fmla="*/ 232 w 400"/>
              <a:gd name="T73" fmla="*/ 88 h 380"/>
              <a:gd name="T74" fmla="*/ 216 w 400"/>
              <a:gd name="T75" fmla="*/ 81 h 380"/>
              <a:gd name="T76" fmla="*/ 183 w 400"/>
              <a:gd name="T77" fmla="*/ 81 h 380"/>
              <a:gd name="T78" fmla="*/ 218 w 400"/>
              <a:gd name="T79" fmla="*/ 102 h 380"/>
              <a:gd name="T80" fmla="*/ 211 w 400"/>
              <a:gd name="T81" fmla="*/ 227 h 380"/>
              <a:gd name="T82" fmla="*/ 208 w 400"/>
              <a:gd name="T83" fmla="*/ 230 h 380"/>
              <a:gd name="T84" fmla="*/ 191 w 400"/>
              <a:gd name="T85" fmla="*/ 230 h 380"/>
              <a:gd name="T86" fmla="*/ 187 w 400"/>
              <a:gd name="T87" fmla="*/ 227 h 380"/>
              <a:gd name="T88" fmla="*/ 181 w 400"/>
              <a:gd name="T89" fmla="*/ 102 h 380"/>
              <a:gd name="T90" fmla="*/ 183 w 400"/>
              <a:gd name="T91" fmla="*/ 99 h 380"/>
              <a:gd name="T92" fmla="*/ 216 w 400"/>
              <a:gd name="T93" fmla="*/ 99 h 380"/>
              <a:gd name="T94" fmla="*/ 218 w 400"/>
              <a:gd name="T95" fmla="*/ 102 h 380"/>
              <a:gd name="T96" fmla="*/ 200 w 400"/>
              <a:gd name="T97" fmla="*/ 257 h 380"/>
              <a:gd name="T98" fmla="*/ 160 w 400"/>
              <a:gd name="T99" fmla="*/ 298 h 380"/>
              <a:gd name="T100" fmla="*/ 200 w 400"/>
              <a:gd name="T101" fmla="*/ 338 h 380"/>
              <a:gd name="T102" fmla="*/ 240 w 400"/>
              <a:gd name="T103" fmla="*/ 298 h 380"/>
              <a:gd name="T104" fmla="*/ 200 w 400"/>
              <a:gd name="T105" fmla="*/ 257 h 380"/>
              <a:gd name="T106" fmla="*/ 200 w 400"/>
              <a:gd name="T107" fmla="*/ 275 h 380"/>
              <a:gd name="T108" fmla="*/ 222 w 400"/>
              <a:gd name="T109" fmla="*/ 298 h 380"/>
              <a:gd name="T110" fmla="*/ 200 w 400"/>
              <a:gd name="T111" fmla="*/ 320 h 380"/>
              <a:gd name="T112" fmla="*/ 178 w 400"/>
              <a:gd name="T113" fmla="*/ 298 h 380"/>
              <a:gd name="T114" fmla="*/ 200 w 400"/>
              <a:gd name="T115" fmla="*/ 27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380">
                <a:moveTo>
                  <a:pt x="199" y="0"/>
                </a:moveTo>
                <a:cubicBezTo>
                  <a:pt x="182" y="0"/>
                  <a:pt x="166" y="9"/>
                  <a:pt x="158" y="25"/>
                </a:cubicBezTo>
                <a:lnTo>
                  <a:pt x="158" y="25"/>
                </a:lnTo>
                <a:lnTo>
                  <a:pt x="7" y="310"/>
                </a:lnTo>
                <a:lnTo>
                  <a:pt x="7" y="310"/>
                </a:lnTo>
                <a:lnTo>
                  <a:pt x="7" y="311"/>
                </a:lnTo>
                <a:cubicBezTo>
                  <a:pt x="0" y="325"/>
                  <a:pt x="1" y="343"/>
                  <a:pt x="10" y="357"/>
                </a:cubicBezTo>
                <a:cubicBezTo>
                  <a:pt x="21" y="373"/>
                  <a:pt x="35" y="380"/>
                  <a:pt x="49" y="380"/>
                </a:cubicBezTo>
                <a:lnTo>
                  <a:pt x="350" y="380"/>
                </a:lnTo>
                <a:cubicBezTo>
                  <a:pt x="367" y="380"/>
                  <a:pt x="382" y="371"/>
                  <a:pt x="391" y="357"/>
                </a:cubicBezTo>
                <a:cubicBezTo>
                  <a:pt x="400" y="343"/>
                  <a:pt x="399" y="325"/>
                  <a:pt x="392" y="311"/>
                </a:cubicBezTo>
                <a:cubicBezTo>
                  <a:pt x="340" y="211"/>
                  <a:pt x="287" y="110"/>
                  <a:pt x="242" y="25"/>
                </a:cubicBezTo>
                <a:lnTo>
                  <a:pt x="242" y="25"/>
                </a:lnTo>
                <a:lnTo>
                  <a:pt x="242" y="25"/>
                </a:lnTo>
                <a:cubicBezTo>
                  <a:pt x="233" y="9"/>
                  <a:pt x="217" y="0"/>
                  <a:pt x="199" y="0"/>
                </a:cubicBezTo>
                <a:close/>
                <a:moveTo>
                  <a:pt x="199" y="17"/>
                </a:moveTo>
                <a:cubicBezTo>
                  <a:pt x="210" y="17"/>
                  <a:pt x="221" y="24"/>
                  <a:pt x="226" y="34"/>
                </a:cubicBezTo>
                <a:cubicBezTo>
                  <a:pt x="276" y="129"/>
                  <a:pt x="326" y="223"/>
                  <a:pt x="376" y="318"/>
                </a:cubicBezTo>
                <a:cubicBezTo>
                  <a:pt x="383" y="332"/>
                  <a:pt x="380" y="340"/>
                  <a:pt x="376" y="348"/>
                </a:cubicBezTo>
                <a:cubicBezTo>
                  <a:pt x="370" y="356"/>
                  <a:pt x="360" y="363"/>
                  <a:pt x="350" y="363"/>
                </a:cubicBezTo>
                <a:lnTo>
                  <a:pt x="49" y="363"/>
                </a:lnTo>
                <a:cubicBezTo>
                  <a:pt x="35" y="362"/>
                  <a:pt x="28" y="353"/>
                  <a:pt x="23" y="346"/>
                </a:cubicBezTo>
                <a:cubicBezTo>
                  <a:pt x="19" y="340"/>
                  <a:pt x="19" y="327"/>
                  <a:pt x="23" y="318"/>
                </a:cubicBezTo>
                <a:lnTo>
                  <a:pt x="174" y="33"/>
                </a:lnTo>
                <a:cubicBezTo>
                  <a:pt x="179" y="23"/>
                  <a:pt x="189" y="17"/>
                  <a:pt x="199" y="17"/>
                </a:cubicBezTo>
                <a:close/>
                <a:moveTo>
                  <a:pt x="183" y="81"/>
                </a:moveTo>
                <a:cubicBezTo>
                  <a:pt x="176" y="81"/>
                  <a:pt x="170" y="84"/>
                  <a:pt x="167" y="88"/>
                </a:cubicBezTo>
                <a:cubicBezTo>
                  <a:pt x="164" y="93"/>
                  <a:pt x="163" y="95"/>
                  <a:pt x="163" y="103"/>
                </a:cubicBezTo>
                <a:lnTo>
                  <a:pt x="170" y="228"/>
                </a:lnTo>
                <a:cubicBezTo>
                  <a:pt x="170" y="234"/>
                  <a:pt x="173" y="240"/>
                  <a:pt x="177" y="243"/>
                </a:cubicBezTo>
                <a:cubicBezTo>
                  <a:pt x="181" y="247"/>
                  <a:pt x="186" y="247"/>
                  <a:pt x="191" y="247"/>
                </a:cubicBezTo>
                <a:lnTo>
                  <a:pt x="208" y="247"/>
                </a:lnTo>
                <a:cubicBezTo>
                  <a:pt x="212" y="247"/>
                  <a:pt x="218" y="247"/>
                  <a:pt x="222" y="243"/>
                </a:cubicBezTo>
                <a:cubicBezTo>
                  <a:pt x="226" y="239"/>
                  <a:pt x="228" y="236"/>
                  <a:pt x="229" y="228"/>
                </a:cubicBezTo>
                <a:lnTo>
                  <a:pt x="236" y="107"/>
                </a:lnTo>
                <a:lnTo>
                  <a:pt x="236" y="100"/>
                </a:lnTo>
                <a:cubicBezTo>
                  <a:pt x="236" y="97"/>
                  <a:pt x="236" y="92"/>
                  <a:pt x="232" y="88"/>
                </a:cubicBezTo>
                <a:cubicBezTo>
                  <a:pt x="229" y="84"/>
                  <a:pt x="223" y="81"/>
                  <a:pt x="216" y="81"/>
                </a:cubicBezTo>
                <a:lnTo>
                  <a:pt x="183" y="81"/>
                </a:lnTo>
                <a:close/>
                <a:moveTo>
                  <a:pt x="218" y="102"/>
                </a:moveTo>
                <a:cubicBezTo>
                  <a:pt x="216" y="144"/>
                  <a:pt x="214" y="185"/>
                  <a:pt x="211" y="227"/>
                </a:cubicBezTo>
                <a:cubicBezTo>
                  <a:pt x="211" y="230"/>
                  <a:pt x="211" y="230"/>
                  <a:pt x="208" y="230"/>
                </a:cubicBezTo>
                <a:lnTo>
                  <a:pt x="191" y="230"/>
                </a:lnTo>
                <a:cubicBezTo>
                  <a:pt x="187" y="230"/>
                  <a:pt x="188" y="229"/>
                  <a:pt x="187" y="227"/>
                </a:cubicBezTo>
                <a:cubicBezTo>
                  <a:pt x="187" y="227"/>
                  <a:pt x="181" y="103"/>
                  <a:pt x="181" y="102"/>
                </a:cubicBezTo>
                <a:cubicBezTo>
                  <a:pt x="181" y="100"/>
                  <a:pt x="181" y="99"/>
                  <a:pt x="183" y="99"/>
                </a:cubicBezTo>
                <a:lnTo>
                  <a:pt x="216" y="99"/>
                </a:lnTo>
                <a:cubicBezTo>
                  <a:pt x="219" y="99"/>
                  <a:pt x="218" y="100"/>
                  <a:pt x="218" y="102"/>
                </a:cubicBezTo>
                <a:close/>
                <a:moveTo>
                  <a:pt x="200" y="257"/>
                </a:moveTo>
                <a:cubicBezTo>
                  <a:pt x="177" y="257"/>
                  <a:pt x="160" y="276"/>
                  <a:pt x="160" y="298"/>
                </a:cubicBezTo>
                <a:cubicBezTo>
                  <a:pt x="160" y="320"/>
                  <a:pt x="178" y="338"/>
                  <a:pt x="200" y="338"/>
                </a:cubicBezTo>
                <a:cubicBezTo>
                  <a:pt x="221" y="338"/>
                  <a:pt x="240" y="320"/>
                  <a:pt x="240" y="298"/>
                </a:cubicBezTo>
                <a:cubicBezTo>
                  <a:pt x="240" y="276"/>
                  <a:pt x="222" y="257"/>
                  <a:pt x="200" y="257"/>
                </a:cubicBezTo>
                <a:close/>
                <a:moveTo>
                  <a:pt x="200" y="275"/>
                </a:moveTo>
                <a:cubicBezTo>
                  <a:pt x="212" y="275"/>
                  <a:pt x="222" y="285"/>
                  <a:pt x="222" y="298"/>
                </a:cubicBezTo>
                <a:cubicBezTo>
                  <a:pt x="222" y="309"/>
                  <a:pt x="211" y="320"/>
                  <a:pt x="200" y="320"/>
                </a:cubicBezTo>
                <a:cubicBezTo>
                  <a:pt x="187" y="320"/>
                  <a:pt x="178" y="311"/>
                  <a:pt x="178" y="298"/>
                </a:cubicBezTo>
                <a:cubicBezTo>
                  <a:pt x="178" y="285"/>
                  <a:pt x="187" y="275"/>
                  <a:pt x="200" y="27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Synchronize"/>
          <p:cNvSpPr>
            <a:spLocks noChangeAspect="1" noEditPoints="1"/>
          </p:cNvSpPr>
          <p:nvPr/>
        </p:nvSpPr>
        <p:spPr bwMode="auto">
          <a:xfrm>
            <a:off x="9366781" y="1506286"/>
            <a:ext cx="541981" cy="541981"/>
          </a:xfrm>
          <a:custGeom>
            <a:avLst/>
            <a:gdLst>
              <a:gd name="T0" fmla="*/ 42 w 395"/>
              <a:gd name="T1" fmla="*/ 0 h 393"/>
              <a:gd name="T2" fmla="*/ 36 w 395"/>
              <a:gd name="T3" fmla="*/ 15 h 393"/>
              <a:gd name="T4" fmla="*/ 69 w 395"/>
              <a:gd name="T5" fmla="*/ 47 h 393"/>
              <a:gd name="T6" fmla="*/ 0 w 395"/>
              <a:gd name="T7" fmla="*/ 196 h 393"/>
              <a:gd name="T8" fmla="*/ 165 w 395"/>
              <a:gd name="T9" fmla="*/ 389 h 393"/>
              <a:gd name="T10" fmla="*/ 175 w 395"/>
              <a:gd name="T11" fmla="*/ 380 h 393"/>
              <a:gd name="T12" fmla="*/ 175 w 395"/>
              <a:gd name="T13" fmla="*/ 302 h 393"/>
              <a:gd name="T14" fmla="*/ 168 w 395"/>
              <a:gd name="T15" fmla="*/ 294 h 393"/>
              <a:gd name="T16" fmla="*/ 94 w 395"/>
              <a:gd name="T17" fmla="*/ 196 h 393"/>
              <a:gd name="T18" fmla="*/ 135 w 395"/>
              <a:gd name="T19" fmla="*/ 114 h 393"/>
              <a:gd name="T20" fmla="*/ 188 w 395"/>
              <a:gd name="T21" fmla="*/ 167 h 393"/>
              <a:gd name="T22" fmla="*/ 203 w 395"/>
              <a:gd name="T23" fmla="*/ 161 h 393"/>
              <a:gd name="T24" fmla="*/ 203 w 395"/>
              <a:gd name="T25" fmla="*/ 9 h 393"/>
              <a:gd name="T26" fmla="*/ 194 w 395"/>
              <a:gd name="T27" fmla="*/ 0 h 393"/>
              <a:gd name="T28" fmla="*/ 42 w 395"/>
              <a:gd name="T29" fmla="*/ 0 h 393"/>
              <a:gd name="T30" fmla="*/ 221 w 395"/>
              <a:gd name="T31" fmla="*/ 12 h 393"/>
              <a:gd name="T32" fmla="*/ 221 w 395"/>
              <a:gd name="T33" fmla="*/ 90 h 393"/>
              <a:gd name="T34" fmla="*/ 227 w 395"/>
              <a:gd name="T35" fmla="*/ 99 h 393"/>
              <a:gd name="T36" fmla="*/ 302 w 395"/>
              <a:gd name="T37" fmla="*/ 197 h 393"/>
              <a:gd name="T38" fmla="*/ 260 w 395"/>
              <a:gd name="T39" fmla="*/ 279 h 393"/>
              <a:gd name="T40" fmla="*/ 207 w 395"/>
              <a:gd name="T41" fmla="*/ 226 h 393"/>
              <a:gd name="T42" fmla="*/ 192 w 395"/>
              <a:gd name="T43" fmla="*/ 232 h 393"/>
              <a:gd name="T44" fmla="*/ 192 w 395"/>
              <a:gd name="T45" fmla="*/ 384 h 393"/>
              <a:gd name="T46" fmla="*/ 201 w 395"/>
              <a:gd name="T47" fmla="*/ 393 h 393"/>
              <a:gd name="T48" fmla="*/ 353 w 395"/>
              <a:gd name="T49" fmla="*/ 393 h 393"/>
              <a:gd name="T50" fmla="*/ 359 w 395"/>
              <a:gd name="T51" fmla="*/ 378 h 393"/>
              <a:gd name="T52" fmla="*/ 327 w 395"/>
              <a:gd name="T53" fmla="*/ 345 h 393"/>
              <a:gd name="T54" fmla="*/ 395 w 395"/>
              <a:gd name="T55" fmla="*/ 197 h 393"/>
              <a:gd name="T56" fmla="*/ 231 w 395"/>
              <a:gd name="T57" fmla="*/ 4 h 393"/>
              <a:gd name="T58" fmla="*/ 221 w 395"/>
              <a:gd name="T59" fmla="*/ 12 h 393"/>
              <a:gd name="T60" fmla="*/ 64 w 395"/>
              <a:gd name="T61" fmla="*/ 17 h 393"/>
              <a:gd name="T62" fmla="*/ 186 w 395"/>
              <a:gd name="T63" fmla="*/ 17 h 393"/>
              <a:gd name="T64" fmla="*/ 186 w 395"/>
              <a:gd name="T65" fmla="*/ 139 h 393"/>
              <a:gd name="T66" fmla="*/ 142 w 395"/>
              <a:gd name="T67" fmla="*/ 96 h 393"/>
              <a:gd name="T68" fmla="*/ 131 w 395"/>
              <a:gd name="T69" fmla="*/ 95 h 393"/>
              <a:gd name="T70" fmla="*/ 76 w 395"/>
              <a:gd name="T71" fmla="*/ 196 h 393"/>
              <a:gd name="T72" fmla="*/ 157 w 395"/>
              <a:gd name="T73" fmla="*/ 309 h 393"/>
              <a:gd name="T74" fmla="*/ 157 w 395"/>
              <a:gd name="T75" fmla="*/ 369 h 393"/>
              <a:gd name="T76" fmla="*/ 18 w 395"/>
              <a:gd name="T77" fmla="*/ 196 h 393"/>
              <a:gd name="T78" fmla="*/ 87 w 395"/>
              <a:gd name="T79" fmla="*/ 55 h 393"/>
              <a:gd name="T80" fmla="*/ 88 w 395"/>
              <a:gd name="T81" fmla="*/ 42 h 393"/>
              <a:gd name="T82" fmla="*/ 64 w 395"/>
              <a:gd name="T83" fmla="*/ 17 h 393"/>
              <a:gd name="T84" fmla="*/ 238 w 395"/>
              <a:gd name="T85" fmla="*/ 23 h 393"/>
              <a:gd name="T86" fmla="*/ 378 w 395"/>
              <a:gd name="T87" fmla="*/ 197 h 393"/>
              <a:gd name="T88" fmla="*/ 308 w 395"/>
              <a:gd name="T89" fmla="*/ 337 h 393"/>
              <a:gd name="T90" fmla="*/ 308 w 395"/>
              <a:gd name="T91" fmla="*/ 351 h 393"/>
              <a:gd name="T92" fmla="*/ 332 w 395"/>
              <a:gd name="T93" fmla="*/ 375 h 393"/>
              <a:gd name="T94" fmla="*/ 210 w 395"/>
              <a:gd name="T95" fmla="*/ 375 h 393"/>
              <a:gd name="T96" fmla="*/ 210 w 395"/>
              <a:gd name="T97" fmla="*/ 253 h 393"/>
              <a:gd name="T98" fmla="*/ 253 w 395"/>
              <a:gd name="T99" fmla="*/ 296 h 393"/>
              <a:gd name="T100" fmla="*/ 264 w 395"/>
              <a:gd name="T101" fmla="*/ 297 h 393"/>
              <a:gd name="T102" fmla="*/ 319 w 395"/>
              <a:gd name="T103" fmla="*/ 197 h 393"/>
              <a:gd name="T104" fmla="*/ 238 w 395"/>
              <a:gd name="T105" fmla="*/ 84 h 393"/>
              <a:gd name="T106" fmla="*/ 238 w 395"/>
              <a:gd name="T107" fmla="*/ 2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5" h="393">
                <a:moveTo>
                  <a:pt x="42" y="0"/>
                </a:moveTo>
                <a:cubicBezTo>
                  <a:pt x="34" y="1"/>
                  <a:pt x="31" y="10"/>
                  <a:pt x="36" y="15"/>
                </a:cubicBezTo>
                <a:lnTo>
                  <a:pt x="69" y="47"/>
                </a:lnTo>
                <a:cubicBezTo>
                  <a:pt x="27" y="83"/>
                  <a:pt x="0" y="136"/>
                  <a:pt x="0" y="196"/>
                </a:cubicBezTo>
                <a:cubicBezTo>
                  <a:pt x="0" y="293"/>
                  <a:pt x="71" y="374"/>
                  <a:pt x="165" y="389"/>
                </a:cubicBezTo>
                <a:cubicBezTo>
                  <a:pt x="170" y="389"/>
                  <a:pt x="175" y="385"/>
                  <a:pt x="175" y="380"/>
                </a:cubicBezTo>
                <a:lnTo>
                  <a:pt x="175" y="302"/>
                </a:lnTo>
                <a:cubicBezTo>
                  <a:pt x="175" y="298"/>
                  <a:pt x="172" y="295"/>
                  <a:pt x="168" y="294"/>
                </a:cubicBezTo>
                <a:cubicBezTo>
                  <a:pt x="125" y="282"/>
                  <a:pt x="94" y="243"/>
                  <a:pt x="94" y="196"/>
                </a:cubicBezTo>
                <a:cubicBezTo>
                  <a:pt x="94" y="162"/>
                  <a:pt x="110" y="132"/>
                  <a:pt x="135" y="114"/>
                </a:cubicBezTo>
                <a:lnTo>
                  <a:pt x="188" y="167"/>
                </a:lnTo>
                <a:cubicBezTo>
                  <a:pt x="194" y="172"/>
                  <a:pt x="203" y="168"/>
                  <a:pt x="203" y="161"/>
                </a:cubicBezTo>
                <a:lnTo>
                  <a:pt x="203" y="9"/>
                </a:lnTo>
                <a:cubicBezTo>
                  <a:pt x="203" y="4"/>
                  <a:pt x="199" y="0"/>
                  <a:pt x="194" y="0"/>
                </a:cubicBezTo>
                <a:lnTo>
                  <a:pt x="42" y="0"/>
                </a:lnTo>
                <a:close/>
                <a:moveTo>
                  <a:pt x="221" y="12"/>
                </a:moveTo>
                <a:lnTo>
                  <a:pt x="221" y="90"/>
                </a:lnTo>
                <a:cubicBezTo>
                  <a:pt x="221" y="94"/>
                  <a:pt x="224" y="98"/>
                  <a:pt x="227" y="99"/>
                </a:cubicBezTo>
                <a:cubicBezTo>
                  <a:pt x="270" y="110"/>
                  <a:pt x="302" y="150"/>
                  <a:pt x="302" y="197"/>
                </a:cubicBezTo>
                <a:cubicBezTo>
                  <a:pt x="302" y="230"/>
                  <a:pt x="285" y="260"/>
                  <a:pt x="260" y="279"/>
                </a:cubicBezTo>
                <a:lnTo>
                  <a:pt x="207" y="226"/>
                </a:lnTo>
                <a:cubicBezTo>
                  <a:pt x="202" y="220"/>
                  <a:pt x="192" y="224"/>
                  <a:pt x="192" y="232"/>
                </a:cubicBezTo>
                <a:lnTo>
                  <a:pt x="192" y="384"/>
                </a:lnTo>
                <a:cubicBezTo>
                  <a:pt x="193" y="389"/>
                  <a:pt x="196" y="393"/>
                  <a:pt x="201" y="393"/>
                </a:cubicBezTo>
                <a:lnTo>
                  <a:pt x="353" y="393"/>
                </a:lnTo>
                <a:cubicBezTo>
                  <a:pt x="361" y="392"/>
                  <a:pt x="364" y="383"/>
                  <a:pt x="359" y="378"/>
                </a:cubicBezTo>
                <a:lnTo>
                  <a:pt x="327" y="345"/>
                </a:lnTo>
                <a:cubicBezTo>
                  <a:pt x="369" y="309"/>
                  <a:pt x="395" y="256"/>
                  <a:pt x="395" y="197"/>
                </a:cubicBezTo>
                <a:cubicBezTo>
                  <a:pt x="395" y="99"/>
                  <a:pt x="324" y="19"/>
                  <a:pt x="231" y="4"/>
                </a:cubicBezTo>
                <a:cubicBezTo>
                  <a:pt x="225" y="3"/>
                  <a:pt x="221" y="7"/>
                  <a:pt x="221" y="12"/>
                </a:cubicBezTo>
                <a:close/>
                <a:moveTo>
                  <a:pt x="64" y="17"/>
                </a:moveTo>
                <a:lnTo>
                  <a:pt x="186" y="17"/>
                </a:lnTo>
                <a:lnTo>
                  <a:pt x="186" y="139"/>
                </a:lnTo>
                <a:lnTo>
                  <a:pt x="142" y="96"/>
                </a:lnTo>
                <a:cubicBezTo>
                  <a:pt x="139" y="93"/>
                  <a:pt x="135" y="93"/>
                  <a:pt x="131" y="95"/>
                </a:cubicBezTo>
                <a:cubicBezTo>
                  <a:pt x="98" y="116"/>
                  <a:pt x="76" y="153"/>
                  <a:pt x="76" y="196"/>
                </a:cubicBezTo>
                <a:cubicBezTo>
                  <a:pt x="76" y="248"/>
                  <a:pt x="110" y="293"/>
                  <a:pt x="157" y="309"/>
                </a:cubicBezTo>
                <a:lnTo>
                  <a:pt x="157" y="369"/>
                </a:lnTo>
                <a:cubicBezTo>
                  <a:pt x="77" y="352"/>
                  <a:pt x="18" y="281"/>
                  <a:pt x="18" y="196"/>
                </a:cubicBezTo>
                <a:cubicBezTo>
                  <a:pt x="18" y="138"/>
                  <a:pt x="45" y="88"/>
                  <a:pt x="87" y="55"/>
                </a:cubicBezTo>
                <a:cubicBezTo>
                  <a:pt x="91" y="51"/>
                  <a:pt x="92" y="45"/>
                  <a:pt x="88" y="42"/>
                </a:cubicBezTo>
                <a:lnTo>
                  <a:pt x="64" y="17"/>
                </a:lnTo>
                <a:close/>
                <a:moveTo>
                  <a:pt x="238" y="23"/>
                </a:moveTo>
                <a:cubicBezTo>
                  <a:pt x="318" y="41"/>
                  <a:pt x="378" y="112"/>
                  <a:pt x="378" y="197"/>
                </a:cubicBezTo>
                <a:cubicBezTo>
                  <a:pt x="378" y="254"/>
                  <a:pt x="350" y="305"/>
                  <a:pt x="308" y="337"/>
                </a:cubicBezTo>
                <a:cubicBezTo>
                  <a:pt x="304" y="341"/>
                  <a:pt x="304" y="347"/>
                  <a:pt x="308" y="351"/>
                </a:cubicBezTo>
                <a:lnTo>
                  <a:pt x="332" y="375"/>
                </a:lnTo>
                <a:lnTo>
                  <a:pt x="210" y="375"/>
                </a:lnTo>
                <a:lnTo>
                  <a:pt x="210" y="253"/>
                </a:lnTo>
                <a:lnTo>
                  <a:pt x="253" y="296"/>
                </a:lnTo>
                <a:cubicBezTo>
                  <a:pt x="256" y="299"/>
                  <a:pt x="261" y="300"/>
                  <a:pt x="264" y="297"/>
                </a:cubicBezTo>
                <a:cubicBezTo>
                  <a:pt x="297" y="276"/>
                  <a:pt x="319" y="239"/>
                  <a:pt x="319" y="197"/>
                </a:cubicBezTo>
                <a:cubicBezTo>
                  <a:pt x="319" y="144"/>
                  <a:pt x="286" y="100"/>
                  <a:pt x="238" y="84"/>
                </a:cubicBezTo>
                <a:lnTo>
                  <a:pt x="238" y="2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71872" y="1500576"/>
            <a:ext cx="530955" cy="572337"/>
            <a:chOff x="1233488" y="3844926"/>
            <a:chExt cx="739775" cy="663575"/>
          </a:xfrm>
          <a:solidFill>
            <a:schemeClr val="bg1"/>
          </a:solidFill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33488" y="4456113"/>
              <a:ext cx="52388" cy="52388"/>
            </a:xfrm>
            <a:custGeom>
              <a:avLst/>
              <a:gdLst>
                <a:gd name="T0" fmla="*/ 10 w 14"/>
                <a:gd name="T1" fmla="*/ 6 h 14"/>
                <a:gd name="T2" fmla="*/ 8 w 14"/>
                <a:gd name="T3" fmla="*/ 6 h 14"/>
                <a:gd name="T4" fmla="*/ 8 w 14"/>
                <a:gd name="T5" fmla="*/ 5 h 14"/>
                <a:gd name="T6" fmla="*/ 4 w 14"/>
                <a:gd name="T7" fmla="*/ 0 h 14"/>
                <a:gd name="T8" fmla="*/ 0 w 14"/>
                <a:gd name="T9" fmla="*/ 5 h 14"/>
                <a:gd name="T10" fmla="*/ 0 w 14"/>
                <a:gd name="T11" fmla="*/ 10 h 14"/>
                <a:gd name="T12" fmla="*/ 4 w 14"/>
                <a:gd name="T13" fmla="*/ 14 h 14"/>
                <a:gd name="T14" fmla="*/ 10 w 14"/>
                <a:gd name="T15" fmla="*/ 14 h 14"/>
                <a:gd name="T16" fmla="*/ 14 w 14"/>
                <a:gd name="T17" fmla="*/ 10 h 14"/>
                <a:gd name="T18" fmla="*/ 10 w 14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1233488" y="43513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1233488" y="4241801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5 h 18"/>
                <a:gd name="T6" fmla="*/ 4 w 8"/>
                <a:gd name="T7" fmla="*/ 0 h 18"/>
                <a:gd name="T8" fmla="*/ 0 w 8"/>
                <a:gd name="T9" fmla="*/ 5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233488" y="4152901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4 w 14"/>
                <a:gd name="T3" fmla="*/ 0 h 14"/>
                <a:gd name="T4" fmla="*/ 0 w 14"/>
                <a:gd name="T5" fmla="*/ 4 h 14"/>
                <a:gd name="T6" fmla="*/ 0 w 14"/>
                <a:gd name="T7" fmla="*/ 10 h 14"/>
                <a:gd name="T8" fmla="*/ 4 w 14"/>
                <a:gd name="T9" fmla="*/ 14 h 14"/>
                <a:gd name="T10" fmla="*/ 8 w 14"/>
                <a:gd name="T11" fmla="*/ 10 h 14"/>
                <a:gd name="T12" fmla="*/ 8 w 14"/>
                <a:gd name="T13" fmla="*/ 8 h 14"/>
                <a:gd name="T14" fmla="*/ 10 w 14"/>
                <a:gd name="T15" fmla="*/ 8 h 14"/>
                <a:gd name="T16" fmla="*/ 14 w 14"/>
                <a:gd name="T17" fmla="*/ 4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676400" y="4456113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5 w 14"/>
                <a:gd name="T3" fmla="*/ 5 h 14"/>
                <a:gd name="T4" fmla="*/ 5 w 14"/>
                <a:gd name="T5" fmla="*/ 6 h 14"/>
                <a:gd name="T6" fmla="*/ 4 w 14"/>
                <a:gd name="T7" fmla="*/ 6 h 14"/>
                <a:gd name="T8" fmla="*/ 0 w 14"/>
                <a:gd name="T9" fmla="*/ 10 h 14"/>
                <a:gd name="T10" fmla="*/ 4 w 14"/>
                <a:gd name="T11" fmla="*/ 14 h 14"/>
                <a:gd name="T12" fmla="*/ 10 w 14"/>
                <a:gd name="T13" fmla="*/ 14 h 14"/>
                <a:gd name="T14" fmla="*/ 14 w 14"/>
                <a:gd name="T15" fmla="*/ 10 h 14"/>
                <a:gd name="T16" fmla="*/ 14 w 14"/>
                <a:gd name="T17" fmla="*/ 5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7" y="0"/>
                    <a:pt x="5" y="2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447800" y="4479926"/>
              <a:ext cx="66675" cy="28575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331913" y="4479926"/>
              <a:ext cx="69850" cy="28575"/>
            </a:xfrm>
            <a:custGeom>
              <a:avLst/>
              <a:gdLst>
                <a:gd name="T0" fmla="*/ 14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4 w 19"/>
                <a:gd name="T9" fmla="*/ 8 h 8"/>
                <a:gd name="T10" fmla="*/ 19 w 19"/>
                <a:gd name="T11" fmla="*/ 4 h 8"/>
                <a:gd name="T12" fmla="*/ 1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560513" y="4479926"/>
              <a:ext cx="71438" cy="28575"/>
            </a:xfrm>
            <a:custGeom>
              <a:avLst/>
              <a:gdLst>
                <a:gd name="T0" fmla="*/ 15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5 w 19"/>
                <a:gd name="T9" fmla="*/ 8 h 8"/>
                <a:gd name="T10" fmla="*/ 19 w 19"/>
                <a:gd name="T11" fmla="*/ 4 h 8"/>
                <a:gd name="T12" fmla="*/ 15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1913" y="3844926"/>
              <a:ext cx="641350" cy="574675"/>
            </a:xfrm>
            <a:custGeom>
              <a:avLst/>
              <a:gdLst>
                <a:gd name="T0" fmla="*/ 164 w 171"/>
                <a:gd name="T1" fmla="*/ 0 h 153"/>
                <a:gd name="T2" fmla="*/ 15 w 171"/>
                <a:gd name="T3" fmla="*/ 0 h 153"/>
                <a:gd name="T4" fmla="*/ 8 w 171"/>
                <a:gd name="T5" fmla="*/ 7 h 153"/>
                <a:gd name="T6" fmla="*/ 8 w 171"/>
                <a:gd name="T7" fmla="*/ 82 h 153"/>
                <a:gd name="T8" fmla="*/ 4 w 171"/>
                <a:gd name="T9" fmla="*/ 82 h 153"/>
                <a:gd name="T10" fmla="*/ 0 w 171"/>
                <a:gd name="T11" fmla="*/ 86 h 153"/>
                <a:gd name="T12" fmla="*/ 4 w 171"/>
                <a:gd name="T13" fmla="*/ 90 h 153"/>
                <a:gd name="T14" fmla="*/ 8 w 171"/>
                <a:gd name="T15" fmla="*/ 90 h 153"/>
                <a:gd name="T16" fmla="*/ 8 w 171"/>
                <a:gd name="T17" fmla="*/ 131 h 153"/>
                <a:gd name="T18" fmla="*/ 15 w 171"/>
                <a:gd name="T19" fmla="*/ 138 h 153"/>
                <a:gd name="T20" fmla="*/ 98 w 171"/>
                <a:gd name="T21" fmla="*/ 138 h 153"/>
                <a:gd name="T22" fmla="*/ 97 w 171"/>
                <a:gd name="T23" fmla="*/ 139 h 153"/>
                <a:gd name="T24" fmla="*/ 97 w 171"/>
                <a:gd name="T25" fmla="*/ 149 h 153"/>
                <a:gd name="T26" fmla="*/ 102 w 171"/>
                <a:gd name="T27" fmla="*/ 153 h 153"/>
                <a:gd name="T28" fmla="*/ 106 w 171"/>
                <a:gd name="T29" fmla="*/ 149 h 153"/>
                <a:gd name="T30" fmla="*/ 106 w 171"/>
                <a:gd name="T31" fmla="*/ 139 h 153"/>
                <a:gd name="T32" fmla="*/ 105 w 171"/>
                <a:gd name="T33" fmla="*/ 138 h 153"/>
                <a:gd name="T34" fmla="*/ 164 w 171"/>
                <a:gd name="T35" fmla="*/ 138 h 153"/>
                <a:gd name="T36" fmla="*/ 171 w 171"/>
                <a:gd name="T37" fmla="*/ 131 h 153"/>
                <a:gd name="T38" fmla="*/ 171 w 171"/>
                <a:gd name="T39" fmla="*/ 7 h 153"/>
                <a:gd name="T40" fmla="*/ 164 w 171"/>
                <a:gd name="T41" fmla="*/ 0 h 153"/>
                <a:gd name="T42" fmla="*/ 157 w 171"/>
                <a:gd name="T43" fmla="*/ 124 h 153"/>
                <a:gd name="T44" fmla="*/ 22 w 171"/>
                <a:gd name="T45" fmla="*/ 124 h 153"/>
                <a:gd name="T46" fmla="*/ 22 w 171"/>
                <a:gd name="T47" fmla="*/ 14 h 153"/>
                <a:gd name="T48" fmla="*/ 157 w 171"/>
                <a:gd name="T49" fmla="*/ 14 h 153"/>
                <a:gd name="T50" fmla="*/ 157 w 171"/>
                <a:gd name="T51" fmla="*/ 12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53">
                  <a:moveTo>
                    <a:pt x="16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2"/>
                    <a:pt x="0" y="84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1" y="138"/>
                    <a:pt x="15" y="138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38"/>
                    <a:pt x="97" y="139"/>
                    <a:pt x="97" y="13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1"/>
                    <a:pt x="99" y="153"/>
                    <a:pt x="102" y="153"/>
                  </a:cubicBezTo>
                  <a:cubicBezTo>
                    <a:pt x="104" y="153"/>
                    <a:pt x="106" y="151"/>
                    <a:pt x="106" y="14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9"/>
                    <a:pt x="106" y="138"/>
                    <a:pt x="105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8" y="138"/>
                    <a:pt x="171" y="134"/>
                    <a:pt x="171" y="131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3"/>
                    <a:pt x="168" y="0"/>
                    <a:pt x="164" y="0"/>
                  </a:cubicBezTo>
                  <a:close/>
                  <a:moveTo>
                    <a:pt x="157" y="124"/>
                  </a:moveTo>
                  <a:cubicBezTo>
                    <a:pt x="22" y="124"/>
                    <a:pt x="22" y="124"/>
                    <a:pt x="22" y="12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484313" y="4035426"/>
              <a:ext cx="214313" cy="206375"/>
            </a:xfrm>
            <a:custGeom>
              <a:avLst/>
              <a:gdLst>
                <a:gd name="T0" fmla="*/ 3 w 57"/>
                <a:gd name="T1" fmla="*/ 55 h 55"/>
                <a:gd name="T2" fmla="*/ 38 w 57"/>
                <a:gd name="T3" fmla="*/ 50 h 55"/>
                <a:gd name="T4" fmla="*/ 40 w 57"/>
                <a:gd name="T5" fmla="*/ 48 h 55"/>
                <a:gd name="T6" fmla="*/ 39 w 57"/>
                <a:gd name="T7" fmla="*/ 45 h 55"/>
                <a:gd name="T8" fmla="*/ 30 w 57"/>
                <a:gd name="T9" fmla="*/ 34 h 55"/>
                <a:gd name="T10" fmla="*/ 54 w 57"/>
                <a:gd name="T11" fmla="*/ 11 h 55"/>
                <a:gd name="T12" fmla="*/ 54 w 57"/>
                <a:gd name="T13" fmla="*/ 2 h 55"/>
                <a:gd name="T14" fmla="*/ 49 w 57"/>
                <a:gd name="T15" fmla="*/ 0 h 55"/>
                <a:gd name="T16" fmla="*/ 46 w 57"/>
                <a:gd name="T17" fmla="*/ 2 h 55"/>
                <a:gd name="T18" fmla="*/ 21 w 57"/>
                <a:gd name="T19" fmla="*/ 26 h 55"/>
                <a:gd name="T20" fmla="*/ 11 w 57"/>
                <a:gd name="T21" fmla="*/ 15 h 55"/>
                <a:gd name="T22" fmla="*/ 9 w 57"/>
                <a:gd name="T23" fmla="*/ 14 h 55"/>
                <a:gd name="T24" fmla="*/ 8 w 57"/>
                <a:gd name="T25" fmla="*/ 15 h 55"/>
                <a:gd name="T26" fmla="*/ 6 w 57"/>
                <a:gd name="T27" fmla="*/ 17 h 55"/>
                <a:gd name="T28" fmla="*/ 0 w 57"/>
                <a:gd name="T29" fmla="*/ 51 h 55"/>
                <a:gd name="T30" fmla="*/ 1 w 57"/>
                <a:gd name="T31" fmla="*/ 54 h 55"/>
                <a:gd name="T32" fmla="*/ 3 w 57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5">
                  <a:moveTo>
                    <a:pt x="3" y="55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9" y="50"/>
                    <a:pt x="40" y="49"/>
                    <a:pt x="40" y="48"/>
                  </a:cubicBezTo>
                  <a:cubicBezTo>
                    <a:pt x="41" y="47"/>
                    <a:pt x="40" y="45"/>
                    <a:pt x="39" y="4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7" y="8"/>
                    <a:pt x="57" y="4"/>
                    <a:pt x="54" y="2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8" y="0"/>
                    <a:pt x="47" y="1"/>
                    <a:pt x="46" y="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6"/>
                    <a:pt x="6" y="1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4"/>
                    <a:pt x="3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4636372" y="1439293"/>
            <a:ext cx="608974" cy="608974"/>
          </a:xfrm>
          <a:custGeom>
            <a:avLst/>
            <a:gdLst>
              <a:gd name="T0" fmla="*/ 169 w 197"/>
              <a:gd name="T1" fmla="*/ 83 h 197"/>
              <a:gd name="T2" fmla="*/ 180 w 197"/>
              <a:gd name="T3" fmla="*/ 64 h 197"/>
              <a:gd name="T4" fmla="*/ 169 w 197"/>
              <a:gd name="T5" fmla="*/ 45 h 197"/>
              <a:gd name="T6" fmla="*/ 147 w 197"/>
              <a:gd name="T7" fmla="*/ 45 h 197"/>
              <a:gd name="T8" fmla="*/ 148 w 197"/>
              <a:gd name="T9" fmla="*/ 13 h 197"/>
              <a:gd name="T10" fmla="*/ 121 w 197"/>
              <a:gd name="T11" fmla="*/ 30 h 197"/>
              <a:gd name="T12" fmla="*/ 109 w 197"/>
              <a:gd name="T13" fmla="*/ 11 h 197"/>
              <a:gd name="T14" fmla="*/ 88 w 197"/>
              <a:gd name="T15" fmla="*/ 11 h 197"/>
              <a:gd name="T16" fmla="*/ 76 w 197"/>
              <a:gd name="T17" fmla="*/ 30 h 197"/>
              <a:gd name="T18" fmla="*/ 49 w 197"/>
              <a:gd name="T19" fmla="*/ 13 h 197"/>
              <a:gd name="T20" fmla="*/ 50 w 197"/>
              <a:gd name="T21" fmla="*/ 45 h 197"/>
              <a:gd name="T22" fmla="*/ 27 w 197"/>
              <a:gd name="T23" fmla="*/ 45 h 197"/>
              <a:gd name="T24" fmla="*/ 17 w 197"/>
              <a:gd name="T25" fmla="*/ 64 h 197"/>
              <a:gd name="T26" fmla="*/ 28 w 197"/>
              <a:gd name="T27" fmla="*/ 83 h 197"/>
              <a:gd name="T28" fmla="*/ 0 w 197"/>
              <a:gd name="T29" fmla="*/ 99 h 197"/>
              <a:gd name="T30" fmla="*/ 28 w 197"/>
              <a:gd name="T31" fmla="*/ 114 h 197"/>
              <a:gd name="T32" fmla="*/ 17 w 197"/>
              <a:gd name="T33" fmla="*/ 133 h 197"/>
              <a:gd name="T34" fmla="*/ 27 w 197"/>
              <a:gd name="T35" fmla="*/ 152 h 197"/>
              <a:gd name="T36" fmla="*/ 50 w 197"/>
              <a:gd name="T37" fmla="*/ 152 h 197"/>
              <a:gd name="T38" fmla="*/ 49 w 197"/>
              <a:gd name="T39" fmla="*/ 184 h 197"/>
              <a:gd name="T40" fmla="*/ 76 w 197"/>
              <a:gd name="T41" fmla="*/ 167 h 197"/>
              <a:gd name="T42" fmla="*/ 88 w 197"/>
              <a:gd name="T43" fmla="*/ 186 h 197"/>
              <a:gd name="T44" fmla="*/ 109 w 197"/>
              <a:gd name="T45" fmla="*/ 186 h 197"/>
              <a:gd name="T46" fmla="*/ 121 w 197"/>
              <a:gd name="T47" fmla="*/ 167 h 197"/>
              <a:gd name="T48" fmla="*/ 148 w 197"/>
              <a:gd name="T49" fmla="*/ 184 h 197"/>
              <a:gd name="T50" fmla="*/ 147 w 197"/>
              <a:gd name="T51" fmla="*/ 152 h 197"/>
              <a:gd name="T52" fmla="*/ 169 w 197"/>
              <a:gd name="T53" fmla="*/ 152 h 197"/>
              <a:gd name="T54" fmla="*/ 180 w 197"/>
              <a:gd name="T55" fmla="*/ 133 h 197"/>
              <a:gd name="T56" fmla="*/ 169 w 197"/>
              <a:gd name="T57" fmla="*/ 114 h 197"/>
              <a:gd name="T58" fmla="*/ 197 w 197"/>
              <a:gd name="T59" fmla="*/ 99 h 197"/>
              <a:gd name="T60" fmla="*/ 98 w 197"/>
              <a:gd name="T61" fmla="*/ 128 h 197"/>
              <a:gd name="T62" fmla="*/ 98 w 197"/>
              <a:gd name="T63" fmla="*/ 69 h 197"/>
              <a:gd name="T64" fmla="*/ 98 w 197"/>
              <a:gd name="T65" fmla="*/ 1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7">
                <a:moveTo>
                  <a:pt x="186" y="88"/>
                </a:moveTo>
                <a:cubicBezTo>
                  <a:pt x="169" y="83"/>
                  <a:pt x="169" y="83"/>
                  <a:pt x="169" y="83"/>
                </a:cubicBezTo>
                <a:cubicBezTo>
                  <a:pt x="168" y="81"/>
                  <a:pt x="168" y="79"/>
                  <a:pt x="167" y="76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84" y="59"/>
                  <a:pt x="186" y="54"/>
                  <a:pt x="184" y="49"/>
                </a:cubicBezTo>
                <a:cubicBezTo>
                  <a:pt x="181" y="44"/>
                  <a:pt x="175" y="44"/>
                  <a:pt x="169" y="45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0" y="48"/>
                  <a:pt x="148" y="47"/>
                  <a:pt x="147" y="45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3" y="22"/>
                  <a:pt x="153" y="16"/>
                  <a:pt x="148" y="13"/>
                </a:cubicBezTo>
                <a:cubicBezTo>
                  <a:pt x="143" y="10"/>
                  <a:pt x="137" y="13"/>
                  <a:pt x="133" y="17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18" y="29"/>
                  <a:pt x="116" y="29"/>
                  <a:pt x="113" y="28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7" y="5"/>
                  <a:pt x="104" y="0"/>
                  <a:pt x="98" y="0"/>
                </a:cubicBezTo>
                <a:cubicBezTo>
                  <a:pt x="93" y="0"/>
                  <a:pt x="89" y="5"/>
                  <a:pt x="88" y="11"/>
                </a:cubicBezTo>
                <a:cubicBezTo>
                  <a:pt x="83" y="28"/>
                  <a:pt x="83" y="28"/>
                  <a:pt x="83" y="28"/>
                </a:cubicBezTo>
                <a:cubicBezTo>
                  <a:pt x="81" y="28"/>
                  <a:pt x="78" y="29"/>
                  <a:pt x="76" y="30"/>
                </a:cubicBezTo>
                <a:cubicBezTo>
                  <a:pt x="63" y="17"/>
                  <a:pt x="63" y="17"/>
                  <a:pt x="63" y="17"/>
                </a:cubicBezTo>
                <a:cubicBezTo>
                  <a:pt x="59" y="13"/>
                  <a:pt x="54" y="10"/>
                  <a:pt x="49" y="13"/>
                </a:cubicBezTo>
                <a:cubicBezTo>
                  <a:pt x="44" y="16"/>
                  <a:pt x="44" y="22"/>
                  <a:pt x="45" y="28"/>
                </a:cubicBezTo>
                <a:cubicBezTo>
                  <a:pt x="50" y="45"/>
                  <a:pt x="50" y="45"/>
                  <a:pt x="50" y="45"/>
                </a:cubicBezTo>
                <a:cubicBezTo>
                  <a:pt x="48" y="47"/>
                  <a:pt x="46" y="48"/>
                  <a:pt x="45" y="50"/>
                </a:cubicBezTo>
                <a:cubicBezTo>
                  <a:pt x="27" y="45"/>
                  <a:pt x="27" y="45"/>
                  <a:pt x="27" y="45"/>
                </a:cubicBezTo>
                <a:cubicBezTo>
                  <a:pt x="21" y="44"/>
                  <a:pt x="16" y="44"/>
                  <a:pt x="13" y="49"/>
                </a:cubicBezTo>
                <a:cubicBezTo>
                  <a:pt x="10" y="54"/>
                  <a:pt x="13" y="59"/>
                  <a:pt x="17" y="64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9"/>
                  <a:pt x="28" y="81"/>
                  <a:pt x="28" y="83"/>
                </a:cubicBezTo>
                <a:cubicBezTo>
                  <a:pt x="10" y="88"/>
                  <a:pt x="10" y="88"/>
                  <a:pt x="10" y="88"/>
                </a:cubicBezTo>
                <a:cubicBezTo>
                  <a:pt x="5" y="90"/>
                  <a:pt x="0" y="93"/>
                  <a:pt x="0" y="99"/>
                </a:cubicBezTo>
                <a:cubicBezTo>
                  <a:pt x="0" y="104"/>
                  <a:pt x="5" y="107"/>
                  <a:pt x="10" y="109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6"/>
                  <a:pt x="29" y="118"/>
                  <a:pt x="30" y="121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8"/>
                  <a:pt x="10" y="143"/>
                  <a:pt x="13" y="148"/>
                </a:cubicBezTo>
                <a:cubicBezTo>
                  <a:pt x="16" y="153"/>
                  <a:pt x="22" y="153"/>
                  <a:pt x="27" y="152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6" y="149"/>
                  <a:pt x="48" y="150"/>
                  <a:pt x="50" y="152"/>
                </a:cubicBezTo>
                <a:cubicBezTo>
                  <a:pt x="45" y="169"/>
                  <a:pt x="45" y="169"/>
                  <a:pt x="45" y="169"/>
                </a:cubicBezTo>
                <a:cubicBezTo>
                  <a:pt x="44" y="175"/>
                  <a:pt x="44" y="181"/>
                  <a:pt x="49" y="184"/>
                </a:cubicBezTo>
                <a:cubicBezTo>
                  <a:pt x="54" y="187"/>
                  <a:pt x="59" y="184"/>
                  <a:pt x="63" y="180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8" y="168"/>
                  <a:pt x="81" y="169"/>
                  <a:pt x="83" y="169"/>
                </a:cubicBezTo>
                <a:cubicBezTo>
                  <a:pt x="88" y="186"/>
                  <a:pt x="88" y="186"/>
                  <a:pt x="88" y="186"/>
                </a:cubicBezTo>
                <a:cubicBezTo>
                  <a:pt x="90" y="192"/>
                  <a:pt x="93" y="197"/>
                  <a:pt x="98" y="197"/>
                </a:cubicBezTo>
                <a:cubicBezTo>
                  <a:pt x="104" y="197"/>
                  <a:pt x="107" y="192"/>
                  <a:pt x="109" y="186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6" y="169"/>
                  <a:pt x="118" y="168"/>
                  <a:pt x="121" y="167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8" y="184"/>
                  <a:pt x="143" y="187"/>
                  <a:pt x="148" y="184"/>
                </a:cubicBezTo>
                <a:cubicBezTo>
                  <a:pt x="153" y="181"/>
                  <a:pt x="153" y="175"/>
                  <a:pt x="151" y="169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48" y="150"/>
                  <a:pt x="150" y="149"/>
                  <a:pt x="152" y="147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5" y="153"/>
                  <a:pt x="181" y="153"/>
                  <a:pt x="184" y="148"/>
                </a:cubicBezTo>
                <a:cubicBezTo>
                  <a:pt x="186" y="143"/>
                  <a:pt x="184" y="138"/>
                  <a:pt x="180" y="133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18"/>
                  <a:pt x="168" y="116"/>
                  <a:pt x="169" y="114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92" y="107"/>
                  <a:pt x="197" y="104"/>
                  <a:pt x="197" y="99"/>
                </a:cubicBezTo>
                <a:cubicBezTo>
                  <a:pt x="197" y="93"/>
                  <a:pt x="192" y="90"/>
                  <a:pt x="186" y="88"/>
                </a:cubicBezTo>
                <a:close/>
                <a:moveTo>
                  <a:pt x="98" y="128"/>
                </a:moveTo>
                <a:cubicBezTo>
                  <a:pt x="82" y="128"/>
                  <a:pt x="68" y="115"/>
                  <a:pt x="68" y="99"/>
                </a:cubicBezTo>
                <a:cubicBezTo>
                  <a:pt x="68" y="82"/>
                  <a:pt x="82" y="69"/>
                  <a:pt x="98" y="69"/>
                </a:cubicBezTo>
                <a:cubicBezTo>
                  <a:pt x="115" y="69"/>
                  <a:pt x="128" y="82"/>
                  <a:pt x="128" y="99"/>
                </a:cubicBezTo>
                <a:cubicBezTo>
                  <a:pt x="128" y="115"/>
                  <a:pt x="115" y="128"/>
                  <a:pt x="98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8135" y="2967335"/>
            <a:ext cx="7424616" cy="923330"/>
            <a:chOff x="3868235" y="2979411"/>
            <a:chExt cx="7424616" cy="923330"/>
          </a:xfrm>
        </p:grpSpPr>
        <p:sp>
          <p:nvSpPr>
            <p:cNvPr id="3" name="矩形 2"/>
            <p:cNvSpPr/>
            <p:nvPr/>
          </p:nvSpPr>
          <p:spPr>
            <a:xfrm>
              <a:off x="4735482" y="3179466"/>
              <a:ext cx="65573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/>
                <a:t>android</a:t>
              </a:r>
              <a:r>
                <a:rPr lang="zh-CN" altLang="en-US" sz="2800" dirty="0" smtClean="0"/>
                <a:t>界面</a:t>
              </a:r>
              <a:endParaRPr lang="en-US" altLang="zh-CN" sz="2800" dirty="0"/>
            </a:p>
          </p:txBody>
        </p:sp>
        <p:sp>
          <p:nvSpPr>
            <p:cNvPr id="4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19976" y="1028933"/>
            <a:ext cx="4906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cs typeface="Segoe UI" pitchFamily="34" charset="0"/>
              </a:rPr>
              <a:t>Android</a:t>
            </a:r>
            <a:r>
              <a:rPr lang="zh-CN" altLang="en-US" sz="3200" dirty="0">
                <a:cs typeface="Segoe UI" pitchFamily="34" charset="0"/>
              </a:rPr>
              <a:t>端聊天界面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00738" y="1928812"/>
            <a:ext cx="43513" cy="35133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7361" y="45730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Segoe UI" pitchFamily="34" charset="0"/>
              </a:rPr>
              <a:t>定运动计划</a:t>
            </a:r>
          </a:p>
        </p:txBody>
      </p:sp>
      <p:sp>
        <p:nvSpPr>
          <p:cNvPr id="3" name="矩形 2"/>
          <p:cNvSpPr/>
          <p:nvPr/>
        </p:nvSpPr>
        <p:spPr>
          <a:xfrm>
            <a:off x="8182485" y="5572622"/>
            <a:ext cx="1561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Segoe UI" pitchFamily="34" charset="0"/>
              </a:rPr>
              <a:t>聊天界面演示</a:t>
            </a:r>
            <a:endParaRPr lang="zh-CN" altLang="en-US" dirty="0">
              <a:cs typeface="Segoe U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2" y="1928812"/>
            <a:ext cx="3323644" cy="3513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94" y="1928812"/>
            <a:ext cx="3323644" cy="35133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03990" y="55726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Segoe UI" pitchFamily="34" charset="0"/>
              </a:rPr>
              <a:t>聊天界面演示</a:t>
            </a:r>
            <a:endParaRPr lang="zh-CN" altLang="en-US" dirty="0"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7576" y="2705725"/>
            <a:ext cx="8155250" cy="1446550"/>
            <a:chOff x="3737676" y="2717801"/>
            <a:chExt cx="8155250" cy="1446550"/>
          </a:xfrm>
        </p:grpSpPr>
        <p:sp>
          <p:nvSpPr>
            <p:cNvPr id="3" name="矩形 2"/>
            <p:cNvSpPr/>
            <p:nvPr/>
          </p:nvSpPr>
          <p:spPr>
            <a:xfrm>
              <a:off x="4735482" y="3148688"/>
              <a:ext cx="7157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/>
                <a:t>unity</a:t>
              </a:r>
              <a:r>
                <a:rPr lang="zh-CN" altLang="en-US" sz="3200" dirty="0" smtClean="0"/>
                <a:t>界面</a:t>
              </a:r>
              <a:endParaRPr lang="en-US" altLang="zh-CN" sz="3200" dirty="0"/>
            </a:p>
          </p:txBody>
        </p:sp>
        <p:sp>
          <p:nvSpPr>
            <p:cNvPr id="4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3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7114" y="2246748"/>
            <a:ext cx="36858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j-lt"/>
            </a:endParaRPr>
          </a:p>
          <a:p>
            <a:r>
              <a:rPr lang="zh-CN" altLang="en-US" sz="2400" dirty="0" smtClean="0">
                <a:latin typeface="+mj-lt"/>
              </a:rPr>
              <a:t>文本输入和文本输出</a:t>
            </a:r>
            <a:endParaRPr lang="en-US" altLang="zh-CN" sz="2400" dirty="0" smtClean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r>
              <a:rPr lang="zh-CN" altLang="en-US" sz="2400" dirty="0" smtClean="0">
                <a:latin typeface="+mj-lt"/>
              </a:rPr>
              <a:t>预期升级点：</a:t>
            </a:r>
            <a:endParaRPr lang="en-US" altLang="zh-CN" sz="2400" dirty="0" smtClean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r>
              <a:rPr lang="zh-CN" altLang="en-US" sz="2400" dirty="0" smtClean="0">
                <a:latin typeface="+mj-lt"/>
              </a:rPr>
              <a:t>可以通过聊天内容让</a:t>
            </a:r>
            <a:endParaRPr lang="en-US" altLang="zh-CN" sz="2400" dirty="0" smtClean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r>
              <a:rPr lang="zh-CN" altLang="en-US" sz="2400" dirty="0" smtClean="0">
                <a:latin typeface="+mj-lt"/>
              </a:rPr>
              <a:t>人物模型做出相应的动作</a:t>
            </a:r>
            <a:endParaRPr lang="en-US" altLang="zh-CN" sz="2400" dirty="0" smtClean="0">
              <a:latin typeface="+mj-lt"/>
            </a:endParaRPr>
          </a:p>
          <a:p>
            <a:endParaRPr lang="en-US" altLang="zh-CN" sz="1200" dirty="0">
              <a:latin typeface="+mj-lt"/>
            </a:endParaRPr>
          </a:p>
          <a:p>
            <a:endParaRPr lang="en-US" altLang="zh-CN" sz="1200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976" y="1028933"/>
            <a:ext cx="4906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Unity</a:t>
            </a:r>
            <a:r>
              <a:rPr lang="zh-CN" altLang="en-US" sz="3200" b="1" dirty="0"/>
              <a:t>二维界面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2" r="15145" b="1861"/>
          <a:stretch/>
        </p:blipFill>
        <p:spPr>
          <a:xfrm>
            <a:off x="4401312" y="1703103"/>
            <a:ext cx="3974593" cy="3350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68" y="1703103"/>
            <a:ext cx="3046533" cy="33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199</Words>
  <Application>Microsoft Office PowerPoint</Application>
  <PresentationFormat>自定义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Gungsuh</vt:lpstr>
      <vt:lpstr>宋体</vt:lpstr>
      <vt:lpstr>微软雅黑</vt:lpstr>
      <vt:lpstr>Arial</vt:lpstr>
      <vt:lpstr>Calibri</vt:lpstr>
      <vt:lpstr>Calibri Light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zhchtc</dc:creator>
  <cp:lastModifiedBy>YanLin Qiao</cp:lastModifiedBy>
  <cp:revision>90</cp:revision>
  <dcterms:created xsi:type="dcterms:W3CDTF">2015-03-24T02:37:39Z</dcterms:created>
  <dcterms:modified xsi:type="dcterms:W3CDTF">2017-05-03T00:34:04Z</dcterms:modified>
</cp:coreProperties>
</file>