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40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A0D03-1B2A-9D9C-64EC-47300BC7C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9BBC47-52AB-10A1-EB1D-416F85E4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4481A-D59A-D0D4-B0D9-17F78032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17BD9-C259-631D-A484-C84A3F5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3DBAA-00A9-8C99-8A1C-7B6CFAB8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54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7CA54-424D-E559-69C3-300020A5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ABA1C2-5ABE-FA91-B1F4-E16F117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BE242-7BD4-36BD-A49F-BFFB64D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7D6AA6-07E0-0E88-A94B-99BD2573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34BC7-82C5-A21E-C39C-8E524F1D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F6DB2-93C2-B9FB-C3EE-53194B0FA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0040CA-08EA-CE0B-0F8D-EE7F80340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4980-53AA-1A2A-5C8F-E5C1E01F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CBC4E4-F5BF-ADFC-B32D-F903148A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6E3DE7-1B62-9F50-A2D2-8B814F37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873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C9224-9F8A-2F98-F98A-EE84D4FE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93E18-F87A-849A-2AC6-DAB6FCF9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79C30-3D38-7DEE-D77E-EB4F65F0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BE23D2-4A3C-D0DF-E6CB-E4A6DFBA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D2AF2-A79E-C30A-D9CF-73DD3914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04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2823E-AE66-3686-7DC8-A606AC6D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5204B-5E4C-7B9A-ECA5-609CE745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D5A8FF-610B-2371-2BB9-41A82BE1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0B622-D7C5-F95D-25FD-F8A47772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8DC08-5FC4-98C7-8315-FF4E8AED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6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56A9E-BC2B-D46D-90A1-B53C13D7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D6E90-D483-02D1-6C14-BD5E397B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6472BE-A447-A748-6A43-74A6A69D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4832C4-085B-0847-7CBF-31E2E88A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D18A69-E77E-B1B0-E226-DC4388A4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2DFB6E-454B-2E36-4E60-2584D31F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1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9E346-E788-529C-F762-A6508F4F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A313DD-1FE8-19B6-FC3C-5AABF9F6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D09F05-17B6-AD5D-50E4-27ACD87F8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A3B414-B6E7-F421-6D9E-47B84B05A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533370-5047-9D1D-97B8-D01FDA59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C009B0-1961-91D4-B55F-BBC079D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8D6BB6-40A9-48FF-1C97-F8EC884A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79C682-7D44-4BFB-D1A4-BE2F19F4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860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BD8BC-9679-ACCE-550A-8957907E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B0EA7-0B6F-3E4C-D113-BA8F421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4E7A29-6F32-CB79-EF5E-FDEFE50E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B43EA4-251B-4458-0C6B-968437E3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2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9DA9D3-F582-3127-A4EA-08DDCF4C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0A204-2291-1B98-98C8-C93C0510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F048D0-7367-76C0-6EBE-3E4E4E06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66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8CF5A-F76C-838A-B3E4-329B8D0F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1A3C5-F8E4-397D-B69B-4B78AB2B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0291A4-181D-CDC0-D721-623104B79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62BF7-497D-03B4-ED7E-166966C5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DBC07-C9F2-5F13-1B4F-3C26DF8B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2061A5-564F-57CE-A6CA-885441C8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1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0E18D-D3EA-7143-FA87-382EEF64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F6F763-B13F-275A-67D2-B819A6EFF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A214CF-4BF4-DD19-4FA2-EDFE01C0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47826-58BD-A94D-9EE5-19092613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1861DB-F417-1A5D-395B-41990541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39FEC-60F1-7E4A-0769-9DCD2E2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784546-BA4B-67F8-087E-019D0B4D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61313E-A043-8518-D965-085B1A28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F4F08-3302-A6A3-1F6C-29291A2E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CB49-FEFD-5941-B1ED-93A94BAD6388}" type="datetimeFigureOut">
              <a:rPr kumimoji="1" lang="zh-TW" altLang="en-US" smtClean="0"/>
              <a:t>2023/5/30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303DC-2D8D-B23E-F9D2-D0D0084A7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DC24A8-DD75-3F32-BF6F-1A0B423DD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37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ngyidong/json-simp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72027-A3D2-0255-F2B9-22BD7812F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Tap Me Plus One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DF1499-9A46-2B21-E195-A22A24CC2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林橋毅 蔡文綺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173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BD45B-F1E4-FEA2-24C0-5E352D9D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遊戲架構與流程圖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70C24-ECD8-63DE-CBDD-7DA85C81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558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89549-A696-AB5E-23E0-BE92004C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61A07-A0C4-E82F-2F25-7BB23CBE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Json</a:t>
            </a:r>
            <a:r>
              <a:rPr kumimoji="1" lang="en-US" altLang="zh-TW" dirty="0"/>
              <a:t>-simple: </a:t>
            </a:r>
            <a:r>
              <a:rPr kumimoji="1" lang="en-US" altLang="zh-TW" dirty="0">
                <a:hlinkClick r:id="rId2"/>
              </a:rPr>
              <a:t>https://github.com/fangyidong/json-simple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75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Macintosh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Tap Me Plus One</vt:lpstr>
      <vt:lpstr>遊戲架構與流程圖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 Me Plus One</dc:title>
  <dc:creator>林橋毅</dc:creator>
  <cp:lastModifiedBy>林橋毅</cp:lastModifiedBy>
  <cp:revision>1</cp:revision>
  <dcterms:created xsi:type="dcterms:W3CDTF">2023-05-30T10:40:52Z</dcterms:created>
  <dcterms:modified xsi:type="dcterms:W3CDTF">2023-05-30T10:59:46Z</dcterms:modified>
</cp:coreProperties>
</file>