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9"/>
  </p:normalViewPr>
  <p:slideViewPr>
    <p:cSldViewPr snapToGrid="0">
      <p:cViewPr varScale="1">
        <p:scale>
          <a:sx n="93" d="100"/>
          <a:sy n="93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6C65C-21A0-5CE5-EC5B-78F0C395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0E1188-898B-79E0-B257-38A819477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FD69-4F85-C72B-52A4-9192755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EDB35-6530-A60D-FF14-BCC938CB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AD5EB-30E4-C40F-F53A-A5DE040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5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DE689-3253-0B16-86C3-83D582C3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6B081-FF75-B3D1-0EC7-B71036418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96527-E4BC-C4CA-7E11-BA0859E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28E445-3AD0-F800-7ACF-0B67DBC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0879D-FCC0-A034-9C48-44CD9D5A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080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B2E0F4-2C7D-F56B-7D04-0934F1DC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001DF-D974-7720-25E9-F556B8A9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8DA51-4BC5-6BB8-3653-A94691F0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3EDFC-9EE6-F3C1-0620-4186715C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3CAEE-820C-5129-99ED-790C5AAC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1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953AF-5F97-3396-402C-55D1C272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01C93-725A-B9B1-D6E7-B064871A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035EE-14F8-602B-C41D-D1B00D63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0773-649B-B731-8EA7-99D23922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0964F-AD4C-C358-D3EF-15C8283D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3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CA72F-5FFA-9847-6725-F69A7F0B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E58D14-646F-4D56-B1D1-F5579E81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BC8DF-5453-C337-6661-E801FB7B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CBD13-55A4-8C88-9E73-9608316A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90121C-37A5-6F61-C937-3F02A6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10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755EF-ABED-9F39-3546-25C504BA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82B61-3C79-F878-6B8A-EEBB495E5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5A0C37-877B-54A4-3C5C-93F7D588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7BA0AF-A8D6-4BAF-6240-358172CA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862D54-79F4-6F88-B573-1E546C31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212FE-C8CF-AFAC-17BE-3BDA1414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63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AC1A-ADF1-93BC-3560-08EAE422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5D8C3A-F2CF-E1C5-9DCA-52C09DAC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8DA43-A63F-447D-292C-FE8181D9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EA7444-81A0-14CF-C47E-CCFADDB06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56ED3-3137-9DBD-1888-01DE25EB7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4602CA-5418-3A28-D411-6FECE214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751C28-154B-A84F-B134-70C07380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5E7BE6-CA8A-8B14-AAE1-E0616EE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34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81592-EFDC-4A83-DE27-1F6E924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470580-16C1-D33C-CB89-FC729237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6CFB36-57A1-1B87-0BE8-EB6E5164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F2E872-9B76-5372-132F-8CA8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5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1E6E43-5035-2126-919E-E21A87C8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CC9D78-7444-3868-4C4C-EE52DFE0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5FA949-C78F-F1B5-F004-28E08C2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4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F9BCB-5A06-55D3-CC6D-163D1CBB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3FF135-A2C1-5459-0A79-DB2BF70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765BF2-B1BA-DF94-CBCD-DA0E9384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79A615-3E61-5BAC-773E-F7F966F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CCF928-26A1-698C-FA99-B10EAF76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18D88-FE5B-8418-C90E-91CD504D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550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8BB09-FCC2-1A86-0A6B-6E4C3BFE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EF9725-127C-C249-8951-D18D9172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5DB6F0-579C-EEA2-C1FB-9A11E621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6856B2-EFEF-18A1-04D5-FAB97404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DD054-C011-F186-AF02-BF67BDD6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79271B-7325-8199-03DB-07E34B3F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6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7023E4-1CF8-475E-509D-564BA3F0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C37F9-1802-B01F-E8AA-CD9D3FA7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7CCCC-BB03-868A-1C41-3CF5593EA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CB28-DEFC-5547-86B5-F5F3D0CB5B3A}" type="datetimeFigureOut">
              <a:rPr kumimoji="1" lang="zh-TW" altLang="en-US" smtClean="0"/>
              <a:t>2025/3/19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914A7-3F9C-0D59-594D-D3628AFF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163CB-612E-CFE1-A460-3468AFF49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DB8B-DFEC-AC42-8754-8975AB249A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4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形 5" descr="男人">
            <a:extLst>
              <a:ext uri="{FF2B5EF4-FFF2-40B4-BE49-F238E27FC236}">
                <a16:creationId xmlns:a16="http://schemas.microsoft.com/office/drawing/2014/main" id="{66280782-477B-785E-6CE1-D0D5A1BC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8601"/>
            <a:ext cx="914400" cy="914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0A845F-BBFC-4053-9D87-6AECCFB95E51}"/>
              </a:ext>
            </a:extLst>
          </p:cNvPr>
          <p:cNvSpPr/>
          <p:nvPr/>
        </p:nvSpPr>
        <p:spPr>
          <a:xfrm>
            <a:off x="4311280" y="3965865"/>
            <a:ext cx="2119744" cy="1059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LLM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2F026B3E-43AA-6A1B-DE27-B99A1C86A4F6}"/>
              </a:ext>
            </a:extLst>
          </p:cNvPr>
          <p:cNvCxnSpPr>
            <a:cxnSpLocks/>
          </p:cNvCxnSpPr>
          <p:nvPr/>
        </p:nvCxnSpPr>
        <p:spPr>
          <a:xfrm>
            <a:off x="914400" y="4495801"/>
            <a:ext cx="15378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2E8121-E2D7-4D96-951D-8EC79BD1C0B8}"/>
              </a:ext>
            </a:extLst>
          </p:cNvPr>
          <p:cNvSpPr txBox="1"/>
          <p:nvPr/>
        </p:nvSpPr>
        <p:spPr>
          <a:xfrm>
            <a:off x="1316964" y="4170404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Task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26C7D3A-D30D-CD0B-730C-61FACDFF7C6B}"/>
              </a:ext>
            </a:extLst>
          </p:cNvPr>
          <p:cNvCxnSpPr>
            <a:cxnSpLocks/>
          </p:cNvCxnSpPr>
          <p:nvPr/>
        </p:nvCxnSpPr>
        <p:spPr>
          <a:xfrm>
            <a:off x="2535383" y="3470564"/>
            <a:ext cx="0" cy="845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332A6BDE-02C5-11DC-EDEC-D7BC9324D413}"/>
              </a:ext>
            </a:extLst>
          </p:cNvPr>
          <p:cNvCxnSpPr>
            <a:cxnSpLocks/>
          </p:cNvCxnSpPr>
          <p:nvPr/>
        </p:nvCxnSpPr>
        <p:spPr>
          <a:xfrm>
            <a:off x="2612840" y="4495801"/>
            <a:ext cx="15378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49869-432E-C8E5-AA06-FD39382DC8BD}"/>
              </a:ext>
            </a:extLst>
          </p:cNvPr>
          <p:cNvSpPr txBox="1"/>
          <p:nvPr/>
        </p:nvSpPr>
        <p:spPr>
          <a:xfrm>
            <a:off x="1688997" y="2872632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System Prompts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672225-E1BF-D0A9-7E3F-CA209B2FEDCD}"/>
              </a:ext>
            </a:extLst>
          </p:cNvPr>
          <p:cNvSpPr txBox="1"/>
          <p:nvPr/>
        </p:nvSpPr>
        <p:spPr>
          <a:xfrm>
            <a:off x="148461" y="48445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User</a:t>
            </a:r>
            <a:endParaRPr kumimoji="1" lang="zh-TW" altLang="en-US" dirty="0"/>
          </a:p>
        </p:txBody>
      </p:sp>
      <p:sp>
        <p:nvSpPr>
          <p:cNvPr id="29" name="迴轉箭號 28">
            <a:extLst>
              <a:ext uri="{FF2B5EF4-FFF2-40B4-BE49-F238E27FC236}">
                <a16:creationId xmlns:a16="http://schemas.microsoft.com/office/drawing/2014/main" id="{F60CCA77-0BD9-66ED-5B95-6B4E11D41894}"/>
              </a:ext>
            </a:extLst>
          </p:cNvPr>
          <p:cNvSpPr/>
          <p:nvPr/>
        </p:nvSpPr>
        <p:spPr>
          <a:xfrm flipH="1" flipV="1">
            <a:off x="148461" y="5126184"/>
            <a:ext cx="5531902" cy="1080654"/>
          </a:xfrm>
          <a:prstGeom prst="uturnArrow">
            <a:avLst>
              <a:gd name="adj1" fmla="val 1346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92B196-BD8A-55F6-4E47-DB7DA008726F}"/>
              </a:ext>
            </a:extLst>
          </p:cNvPr>
          <p:cNvSpPr txBox="1"/>
          <p:nvPr/>
        </p:nvSpPr>
        <p:spPr>
          <a:xfrm>
            <a:off x="1972599" y="6206838"/>
            <a:ext cx="14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Request help</a:t>
            </a:r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A940F6-25DB-0391-E44A-ACDB704C3770}"/>
              </a:ext>
            </a:extLst>
          </p:cNvPr>
          <p:cNvSpPr/>
          <p:nvPr/>
        </p:nvSpPr>
        <p:spPr>
          <a:xfrm>
            <a:off x="8318875" y="344178"/>
            <a:ext cx="2119744" cy="1059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Computer</a:t>
            </a:r>
            <a:endParaRPr kumimoji="1" lang="zh-TW" altLang="en-US" dirty="0"/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106CA372-37FA-3B7F-B450-7A25ADA71437}"/>
              </a:ext>
            </a:extLst>
          </p:cNvPr>
          <p:cNvCxnSpPr>
            <a:cxnSpLocks/>
          </p:cNvCxnSpPr>
          <p:nvPr/>
        </p:nvCxnSpPr>
        <p:spPr>
          <a:xfrm>
            <a:off x="6567055" y="4471557"/>
            <a:ext cx="1524000" cy="24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78506A-AE92-4390-F15C-DFAFD13175A8}"/>
              </a:ext>
            </a:extLst>
          </p:cNvPr>
          <p:cNvSpPr txBox="1"/>
          <p:nvPr/>
        </p:nvSpPr>
        <p:spPr>
          <a:xfrm>
            <a:off x="6810227" y="410222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response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2D13F0-A9D4-55E6-5CB8-50D8BDE339FB}"/>
              </a:ext>
            </a:extLst>
          </p:cNvPr>
          <p:cNvSpPr/>
          <p:nvPr/>
        </p:nvSpPr>
        <p:spPr>
          <a:xfrm>
            <a:off x="8295577" y="3965865"/>
            <a:ext cx="2119744" cy="1059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Parser</a:t>
            </a:r>
            <a:endParaRPr kumimoji="1" lang="zh-TW" altLang="en-US" dirty="0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2838C1F2-AAFC-76E0-2D1F-A6C676E6C970}"/>
              </a:ext>
            </a:extLst>
          </p:cNvPr>
          <p:cNvCxnSpPr>
            <a:cxnSpLocks/>
          </p:cNvCxnSpPr>
          <p:nvPr/>
        </p:nvCxnSpPr>
        <p:spPr>
          <a:xfrm flipV="1">
            <a:off x="9378747" y="3241964"/>
            <a:ext cx="0" cy="679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B010CE8-2265-CA0D-3803-963E92A9F09E}"/>
              </a:ext>
            </a:extLst>
          </p:cNvPr>
          <p:cNvSpPr txBox="1"/>
          <p:nvPr/>
        </p:nvSpPr>
        <p:spPr>
          <a:xfrm>
            <a:off x="9656617" y="3470564"/>
            <a:ext cx="21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pyautogui</a:t>
            </a:r>
            <a:r>
              <a:rPr kumimoji="1" lang="en-US" altLang="zh-TW" dirty="0"/>
              <a:t> command</a:t>
            </a:r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0FAC74-7A23-FDD0-DCF4-07F9D991FCAC}"/>
              </a:ext>
            </a:extLst>
          </p:cNvPr>
          <p:cNvSpPr/>
          <p:nvPr/>
        </p:nvSpPr>
        <p:spPr>
          <a:xfrm>
            <a:off x="8295577" y="2155021"/>
            <a:ext cx="2119744" cy="1059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Operator</a:t>
            </a:r>
            <a:endParaRPr kumimoji="1" lang="zh-TW" altLang="en-US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33461A10-36E0-8EB4-0FAE-DBA60DAC36D5}"/>
              </a:ext>
            </a:extLst>
          </p:cNvPr>
          <p:cNvCxnSpPr>
            <a:cxnSpLocks/>
          </p:cNvCxnSpPr>
          <p:nvPr/>
        </p:nvCxnSpPr>
        <p:spPr>
          <a:xfrm flipV="1">
            <a:off x="9323663" y="1410977"/>
            <a:ext cx="0" cy="679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DD5F03F-BF9F-63AF-2495-5A73919FAA85}"/>
              </a:ext>
            </a:extLst>
          </p:cNvPr>
          <p:cNvSpPr txBox="1"/>
          <p:nvPr/>
        </p:nvSpPr>
        <p:spPr>
          <a:xfrm>
            <a:off x="9449497" y="1659721"/>
            <a:ext cx="126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execute</a:t>
            </a:r>
            <a:endParaRPr kumimoji="1" lang="zh-TW" altLang="en-US" dirty="0"/>
          </a:p>
        </p:txBody>
      </p:sp>
      <p:sp>
        <p:nvSpPr>
          <p:cNvPr id="53" name="右彎箭號 52">
            <a:extLst>
              <a:ext uri="{FF2B5EF4-FFF2-40B4-BE49-F238E27FC236}">
                <a16:creationId xmlns:a16="http://schemas.microsoft.com/office/drawing/2014/main" id="{42486984-9570-DFF6-DFAD-24F5C5FEC478}"/>
              </a:ext>
            </a:extLst>
          </p:cNvPr>
          <p:cNvSpPr/>
          <p:nvPr/>
        </p:nvSpPr>
        <p:spPr>
          <a:xfrm>
            <a:off x="335805" y="496578"/>
            <a:ext cx="7857229" cy="3396549"/>
          </a:xfrm>
          <a:prstGeom prst="bentArrow">
            <a:avLst>
              <a:gd name="adj1" fmla="val 5013"/>
              <a:gd name="adj2" fmla="val 766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6E8207E-E348-0BC3-5330-7B3F72AF48B6}"/>
              </a:ext>
            </a:extLst>
          </p:cNvPr>
          <p:cNvSpPr txBox="1"/>
          <p:nvPr/>
        </p:nvSpPr>
        <p:spPr>
          <a:xfrm>
            <a:off x="3300526" y="344178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control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28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15</Words>
  <Application>Microsoft Macintosh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林橋毅</dc:creator>
  <cp:lastModifiedBy>林橋毅</cp:lastModifiedBy>
  <cp:revision>1</cp:revision>
  <dcterms:created xsi:type="dcterms:W3CDTF">2025-03-19T12:29:08Z</dcterms:created>
  <dcterms:modified xsi:type="dcterms:W3CDTF">2025-03-20T13:53:44Z</dcterms:modified>
</cp:coreProperties>
</file>