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a591ea3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a591ea3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a591ea3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a591ea3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a591ea3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a591ea3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a591ea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a591ea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a591ea3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a591ea3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a591ea3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a591ea3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a591ea3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a591ea3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a591ea3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a591ea3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a591e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a591e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a591ea3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a591ea3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a591ea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a591ea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a591ea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a591ea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a591ea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a591ea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a591ea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a591ea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a591ea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a591ea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a591ea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a591ea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Activations and Pooling functions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loss for Sigmoid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164450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MaxPooling2D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MaxPooling1D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MaxPooling3D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MaxPooling Example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627" y="1395427"/>
            <a:ext cx="5885850" cy="33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MaxPooling2D (Relu - Hidden Layers)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50" y="1257800"/>
            <a:ext cx="47434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MaxPooling2D (Relu - Hidden Layers)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00" y="1219100"/>
            <a:ext cx="47434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Pooling layers with (3 *3) input to Pooling layers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75" y="389200"/>
            <a:ext cx="6188950" cy="4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25" y="613263"/>
            <a:ext cx="5553600" cy="3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were investigating the effect of activation functions on the performance of the model.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kept all the other parameters and hyperparameters constant and tested the </a:t>
            </a:r>
            <a:r>
              <a:rPr lang="en" sz="1800"/>
              <a:t>performance</a:t>
            </a:r>
            <a:r>
              <a:rPr lang="en" sz="1800"/>
              <a:t> of the model </a:t>
            </a:r>
            <a:r>
              <a:rPr lang="en" sz="1800"/>
              <a:t>using</a:t>
            </a:r>
            <a:r>
              <a:rPr lang="en" sz="1800"/>
              <a:t> different </a:t>
            </a:r>
            <a:r>
              <a:rPr lang="en" sz="1800"/>
              <a:t>activation</a:t>
            </a:r>
            <a:r>
              <a:rPr lang="en" sz="1800"/>
              <a:t> functions in the input and hidden layers.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kept the output layer activation function as a softmax.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Here some of the results we got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Activation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Sigmoid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Activation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5" y="1150925"/>
            <a:ext cx="4652525" cy="3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Activation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63" y="1080013"/>
            <a:ext cx="47148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Elu Activation function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2" y="1017725"/>
            <a:ext cx="5429025" cy="38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" y="346175"/>
            <a:ext cx="5337125" cy="38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Activation function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50" y="1121700"/>
            <a:ext cx="4946450" cy="35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Activation function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75" y="1017725"/>
            <a:ext cx="5479350" cy="39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