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68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-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ACB2-4EB3-4841-80B1-5E191C67EB75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0BAE-D59C-984C-B002-5E781AE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ACB2-4EB3-4841-80B1-5E191C67EB75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0BAE-D59C-984C-B002-5E781AE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ACB2-4EB3-4841-80B1-5E191C67EB75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0BAE-D59C-984C-B002-5E781AE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ACB2-4EB3-4841-80B1-5E191C67EB75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0BAE-D59C-984C-B002-5E781AE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8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ACB2-4EB3-4841-80B1-5E191C67EB75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0BAE-D59C-984C-B002-5E781AE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ACB2-4EB3-4841-80B1-5E191C67EB75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0BAE-D59C-984C-B002-5E781AE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6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ACB2-4EB3-4841-80B1-5E191C67EB75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0BAE-D59C-984C-B002-5E781AE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3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ACB2-4EB3-4841-80B1-5E191C67EB75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0BAE-D59C-984C-B002-5E781AE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8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ACB2-4EB3-4841-80B1-5E191C67EB75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0BAE-D59C-984C-B002-5E781AE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9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ACB2-4EB3-4841-80B1-5E191C67EB75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0BAE-D59C-984C-B002-5E781AE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5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ACB2-4EB3-4841-80B1-5E191C67EB75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0BAE-D59C-984C-B002-5E781AE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4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ACB2-4EB3-4841-80B1-5E191C67EB75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60BAE-D59C-984C-B002-5E781AE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5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9855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Helvetica"/>
                <a:cs typeface="Helvetica"/>
              </a:rPr>
              <a:t>Progress (date) </a:t>
            </a:r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5643"/>
            <a:ext cx="4114800" cy="5278187"/>
          </a:xfrm>
          <a:ln>
            <a:solidFill>
              <a:srgbClr val="4F81BD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Helvetica"/>
                <a:cs typeface="Helvetica"/>
              </a:rPr>
              <a:t>Status (what has been done)</a:t>
            </a:r>
          </a:p>
          <a:p>
            <a:pPr marL="269875" indent="-269875"/>
            <a:r>
              <a:rPr lang="en-US" sz="1600" dirty="0" smtClean="0">
                <a:latin typeface="Helvetica"/>
                <a:cs typeface="Helvetica"/>
              </a:rPr>
              <a:t>test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3484" y="-1058124"/>
            <a:ext cx="4114800" cy="168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Helvetica"/>
                <a:cs typeface="Helvetica"/>
              </a:rPr>
              <a:t>Highlight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1065644"/>
            <a:ext cx="4197084" cy="168276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Helvetica"/>
                <a:cs typeface="Helvetica"/>
              </a:rPr>
              <a:t>Highlight</a:t>
            </a:r>
            <a:endParaRPr lang="en-US" sz="1600" dirty="0" smtClean="0">
              <a:latin typeface="Helvetica"/>
              <a:cs typeface="Helvetica"/>
            </a:endParaRPr>
          </a:p>
          <a:p>
            <a:r>
              <a:rPr lang="en-US" sz="1600" dirty="0" smtClean="0">
                <a:latin typeface="Helvetica"/>
                <a:cs typeface="Helvetica"/>
              </a:rPr>
              <a:t>test</a:t>
            </a:r>
            <a:endParaRPr lang="en-US" sz="2000" dirty="0" smtClean="0">
              <a:latin typeface="Helvetica"/>
              <a:cs typeface="Helvetica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2890396"/>
            <a:ext cx="4197084" cy="168276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Helvetica"/>
                <a:cs typeface="Helvetica"/>
              </a:rPr>
              <a:t>Lowlight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test</a:t>
            </a:r>
            <a:endParaRPr lang="en-US" sz="1600" dirty="0">
              <a:latin typeface="Helvetica"/>
              <a:cs typeface="Helvetica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616345"/>
              </p:ext>
            </p:extLst>
          </p:nvPr>
        </p:nvGraphicFramePr>
        <p:xfrm>
          <a:off x="4724400" y="4717990"/>
          <a:ext cx="41970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271"/>
                <a:gridCol w="1049271"/>
                <a:gridCol w="1049271"/>
                <a:gridCol w="1049271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Final 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Deliv</a:t>
                      </a:r>
                      <a:r>
                        <a:rPr lang="en-US" sz="1600" dirty="0" smtClean="0"/>
                        <a:t>.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Deliv</a:t>
                      </a:r>
                      <a:r>
                        <a:rPr lang="en-US" sz="1600" dirty="0" smtClean="0"/>
                        <a:t>.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0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Progress (date) </vt:lpstr>
    </vt:vector>
  </TitlesOfParts>
  <Company>ULB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(date) </dc:title>
  <dc:creator>Dragomir Milojevic</dc:creator>
  <cp:lastModifiedBy>Dragomir Milojevic</cp:lastModifiedBy>
  <cp:revision>1</cp:revision>
  <dcterms:created xsi:type="dcterms:W3CDTF">2015-11-09T10:46:25Z</dcterms:created>
  <dcterms:modified xsi:type="dcterms:W3CDTF">2015-11-09T10:51:36Z</dcterms:modified>
</cp:coreProperties>
</file>