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81" r:id="rId3"/>
    <p:sldId id="320" r:id="rId4"/>
    <p:sldId id="321" r:id="rId5"/>
    <p:sldId id="322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DF15A-BB5E-4440-8B67-EF292146BBBA}">
  <a:tblStyle styleId="{277DF15A-BB5E-4440-8B67-EF292146B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AB9213-DB7C-4EB0-8D92-5B67F1F874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4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3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8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3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4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5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2199683" flipH="1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87" r:id="rId4"/>
    <p:sldLayoutId id="2147483688" r:id="rId5"/>
    <p:sldLayoutId id="2147483689" r:id="rId6"/>
    <p:sldLayoutId id="214748369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CR A Extended" panose="02010509020102010303" pitchFamily="50" charset="0"/>
              </a:rPr>
              <a:t>WIFI</a:t>
            </a:r>
            <a:br>
              <a:rPr lang="en" dirty="0"/>
            </a:br>
            <a:r>
              <a:rPr lang="en" sz="3500" dirty="0">
                <a:solidFill>
                  <a:schemeClr val="accent4"/>
                </a:solidFill>
                <a:latin typeface="Imprint MT Shadow" panose="04020605060303030202" pitchFamily="82" charset="0"/>
              </a:rPr>
              <a:t>Wireless Fidelity</a:t>
            </a:r>
            <a:endParaRPr dirty="0">
              <a:solidFill>
                <a:schemeClr val="accent4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1"/>
          </p:nvPr>
        </p:nvSpPr>
        <p:spPr>
          <a:xfrm>
            <a:off x="1094325" y="2404828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(3122600011) Raihan Eka Pramudya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Mengenal Router Wifi Terbaik - Bambideal.id">
            <a:extLst>
              <a:ext uri="{FF2B5EF4-FFF2-40B4-BE49-F238E27FC236}">
                <a16:creationId xmlns:a16="http://schemas.microsoft.com/office/drawing/2014/main" id="{BCE5D266-345E-9B13-3317-5BBE8DAE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22" y="2441575"/>
            <a:ext cx="4386526" cy="2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-Fi logo PNG">
            <a:extLst>
              <a:ext uri="{FF2B5EF4-FFF2-40B4-BE49-F238E27FC236}">
                <a16:creationId xmlns:a16="http://schemas.microsoft.com/office/drawing/2014/main" id="{6099A394-2D68-3436-D48C-260462AD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16" y="2598497"/>
            <a:ext cx="914289" cy="6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336884"/>
            <a:ext cx="7189361" cy="4568943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1.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802.11a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54 Mbps (Megabit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76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61018" y="2594366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Memanfaatkan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Orthogonal Frequency Division Multiplexing (OFDM),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umumnya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diterapkan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perkantoran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Meskipun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bekerja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802.11a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throughput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dibandingkan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802.11b.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336884"/>
            <a:ext cx="7189361" cy="4568943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2.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802.11b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Mbps (Megabit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76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61018" y="2504990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Phase-Shift Keying (PSK),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rumahan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Walaupun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rendah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daripada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802.11a,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jangkauan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51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336884"/>
            <a:ext cx="7189361" cy="4568943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3.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802.11g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54 Mbps (Megabit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76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61018" y="2504991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802.11b,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mengombinasikan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keunggulan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OFDM dan PSK.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setara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802.11a, 802.11g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mempertahankan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keunggulan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jangkauan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GHz.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37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336884"/>
            <a:ext cx="7189361" cy="4568943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4.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802.11n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dan 5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600 Mbps (Megabit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76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61018" y="2594366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 Input Multiple Output (MIMO),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mendukung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kombinasi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GHz dan 5 GHz.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backward-compatible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memungkinkan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berbasis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sebelumnya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8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336884"/>
            <a:ext cx="7189361" cy="4568943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5.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802.11ac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802.11ac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bps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76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61018" y="2704366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Menerapkan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MIMO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canggih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kanal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meningkatkan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throughput.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menyajikan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peningkatan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kinerja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umumnya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throughput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streaming video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0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73"/>
          <p:cNvGrpSpPr/>
          <p:nvPr/>
        </p:nvGrpSpPr>
        <p:grpSpPr>
          <a:xfrm>
            <a:off x="105213" y="261257"/>
            <a:ext cx="7986883" cy="4644570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Impact" panose="020B0806030902050204" pitchFamily="34" charset="0"/>
              </a:rPr>
              <a:t>6. </a:t>
            </a:r>
            <a:r>
              <a:rPr lang="en-ID" dirty="0" err="1">
                <a:latin typeface="Impact" panose="020B0806030902050204" pitchFamily="34" charset="0"/>
              </a:rPr>
              <a:t>Standarisasi</a:t>
            </a:r>
            <a:r>
              <a:rPr lang="en-ID" dirty="0">
                <a:latin typeface="Impact" panose="020B0806030902050204" pitchFamily="34" charset="0"/>
              </a:rPr>
              <a:t> 802.11ax (WIFI 6)</a:t>
            </a:r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994491" y="1603529"/>
            <a:ext cx="2873142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KECEPATAN</a:t>
            </a:r>
            <a:endParaRPr lang="en-ID" dirty="0">
              <a:latin typeface="OCR A Extended" panose="02010509020102010303" pitchFamily="50" charset="0"/>
            </a:endParaRPr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781479" y="2263143"/>
            <a:ext cx="3637412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Standarisasi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802.11ax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mentransmisikan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sinyal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frekuensi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2.4 dan 5 GHz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kecepatan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hingga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bps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gabit data per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721347" y="1592184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OCR A Extended" panose="02010509020102010303" pitchFamily="50" charset="0"/>
              </a:rPr>
              <a:t>KARAKTERISTIK</a:t>
            </a:r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5033518" y="2938116"/>
            <a:ext cx="3570999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Menyediakan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spektrum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kinerja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menghadirkan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perbaikan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manajemen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keamanan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kemampuan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pengaturan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lintas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canggih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dirancang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mengatasi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tuntutan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konektivitas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semakin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meningkat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era Internet of Things (IoT).</a:t>
            </a:r>
            <a:endParaRPr lang="en-US" dirty="0"/>
          </a:p>
        </p:txBody>
      </p:sp>
      <p:grpSp>
        <p:nvGrpSpPr>
          <p:cNvPr id="6" name="Google Shape;12922;p104">
            <a:extLst>
              <a:ext uri="{FF2B5EF4-FFF2-40B4-BE49-F238E27FC236}">
                <a16:creationId xmlns:a16="http://schemas.microsoft.com/office/drawing/2014/main" id="{AA0F995B-2794-4381-254B-2FEAA1ED463E}"/>
              </a:ext>
            </a:extLst>
          </p:cNvPr>
          <p:cNvGrpSpPr/>
          <p:nvPr/>
        </p:nvGrpSpPr>
        <p:grpSpPr>
          <a:xfrm>
            <a:off x="5349970" y="1491742"/>
            <a:ext cx="420811" cy="522864"/>
            <a:chOff x="-2310650" y="3525775"/>
            <a:chExt cx="292250" cy="363125"/>
          </a:xfrm>
        </p:grpSpPr>
        <p:sp>
          <p:nvSpPr>
            <p:cNvPr id="7" name="Google Shape;12923;p104">
              <a:extLst>
                <a:ext uri="{FF2B5EF4-FFF2-40B4-BE49-F238E27FC236}">
                  <a16:creationId xmlns:a16="http://schemas.microsoft.com/office/drawing/2014/main" id="{05A488F8-BA18-0B44-D888-AE700E2B788A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24;p104">
              <a:extLst>
                <a:ext uri="{FF2B5EF4-FFF2-40B4-BE49-F238E27FC236}">
                  <a16:creationId xmlns:a16="http://schemas.microsoft.com/office/drawing/2014/main" id="{5AC9994D-808D-BFC4-60AD-B4771F1E0FA6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25;p104">
              <a:extLst>
                <a:ext uri="{FF2B5EF4-FFF2-40B4-BE49-F238E27FC236}">
                  <a16:creationId xmlns:a16="http://schemas.microsoft.com/office/drawing/2014/main" id="{0EC26437-34A5-DF6E-3D2F-228A9BE984C2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26;p104">
              <a:extLst>
                <a:ext uri="{FF2B5EF4-FFF2-40B4-BE49-F238E27FC236}">
                  <a16:creationId xmlns:a16="http://schemas.microsoft.com/office/drawing/2014/main" id="{3D812D3D-226C-CA70-86B2-1391EF1A03B1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134;p102">
            <a:extLst>
              <a:ext uri="{FF2B5EF4-FFF2-40B4-BE49-F238E27FC236}">
                <a16:creationId xmlns:a16="http://schemas.microsoft.com/office/drawing/2014/main" id="{CC609322-9195-2802-26DF-612D06B9004D}"/>
              </a:ext>
            </a:extLst>
          </p:cNvPr>
          <p:cNvGrpSpPr/>
          <p:nvPr/>
        </p:nvGrpSpPr>
        <p:grpSpPr>
          <a:xfrm>
            <a:off x="1548269" y="1655281"/>
            <a:ext cx="354341" cy="356205"/>
            <a:chOff x="-45673275" y="3937700"/>
            <a:chExt cx="299325" cy="300900"/>
          </a:xfrm>
        </p:grpSpPr>
        <p:sp>
          <p:nvSpPr>
            <p:cNvPr id="12" name="Google Shape;12135;p102">
              <a:extLst>
                <a:ext uri="{FF2B5EF4-FFF2-40B4-BE49-F238E27FC236}">
                  <a16:creationId xmlns:a16="http://schemas.microsoft.com/office/drawing/2014/main" id="{8036C134-7D3E-74B4-83C6-B89779C2221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6;p102">
              <a:extLst>
                <a:ext uri="{FF2B5EF4-FFF2-40B4-BE49-F238E27FC236}">
                  <a16:creationId xmlns:a16="http://schemas.microsoft.com/office/drawing/2014/main" id="{5032D6A0-6ECA-A3B5-DE32-A8316D98FC00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37;p102">
              <a:extLst>
                <a:ext uri="{FF2B5EF4-FFF2-40B4-BE49-F238E27FC236}">
                  <a16:creationId xmlns:a16="http://schemas.microsoft.com/office/drawing/2014/main" id="{EDC70FE9-7E17-2D0B-8AF2-7178B7770F7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38;p102">
              <a:extLst>
                <a:ext uri="{FF2B5EF4-FFF2-40B4-BE49-F238E27FC236}">
                  <a16:creationId xmlns:a16="http://schemas.microsoft.com/office/drawing/2014/main" id="{A3F3AD06-A553-DD48-AC1E-0C2585EF37C0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39;p102">
              <a:extLst>
                <a:ext uri="{FF2B5EF4-FFF2-40B4-BE49-F238E27FC236}">
                  <a16:creationId xmlns:a16="http://schemas.microsoft.com/office/drawing/2014/main" id="{CCB80BA1-59DF-F1AC-579C-E33929D0507D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40;p102">
              <a:extLst>
                <a:ext uri="{FF2B5EF4-FFF2-40B4-BE49-F238E27FC236}">
                  <a16:creationId xmlns:a16="http://schemas.microsoft.com/office/drawing/2014/main" id="{D986D3DC-8E68-E4AC-2D00-E214B46D5E47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5113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398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Impact</vt:lpstr>
      <vt:lpstr>Imprint MT Shadow</vt:lpstr>
      <vt:lpstr>OCR A Extended</vt:lpstr>
      <vt:lpstr>Rockwell</vt:lpstr>
      <vt:lpstr>Saira SemiCondensed ExtraBold</vt:lpstr>
      <vt:lpstr>Sora</vt:lpstr>
      <vt:lpstr>Tahoma</vt:lpstr>
      <vt:lpstr>Electronic Sports Company Project Proposal by Slidesgo</vt:lpstr>
      <vt:lpstr>WIFI Wireless Fidelity</vt:lpstr>
      <vt:lpstr>1. Standarisasi 802.11a</vt:lpstr>
      <vt:lpstr>2. Standarisasi 802.11b</vt:lpstr>
      <vt:lpstr>3. Standarisasi 802.11g</vt:lpstr>
      <vt:lpstr>4. Standarisasi 802.11n</vt:lpstr>
      <vt:lpstr>5. Standarisasi 802.11ac</vt:lpstr>
      <vt:lpstr>6. Standarisasi 802.11ax (WIFI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Wireless Fidelity</dc:title>
  <cp:lastModifiedBy>Raihan Ekya</cp:lastModifiedBy>
  <cp:revision>3</cp:revision>
  <dcterms:modified xsi:type="dcterms:W3CDTF">2023-11-21T06:05:39Z</dcterms:modified>
</cp:coreProperties>
</file>