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1" r:id="rId2"/>
    <p:sldId id="326" r:id="rId3"/>
    <p:sldId id="327" r:id="rId4"/>
    <p:sldId id="329" r:id="rId5"/>
    <p:sldId id="33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886A2-C140-48FE-91FC-E369952C66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760B01F-89F6-4917-8684-DEF10C780A0B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.java</a:t>
          </a:r>
          <a:r>
            <a:rPr lang="zh-CN" altLang="en-US" smtClean="0"/>
            <a:t>）</a:t>
          </a:r>
          <a:endParaRPr lang="zh-CN" altLang="en-US"/>
        </a:p>
      </dgm:t>
    </dgm:pt>
    <dgm:pt modelId="{815BF50F-C2F4-48F5-90C2-3B981184F5D6}" type="parTrans" cxnId="{27F8784D-0A81-42D7-8D4B-3370E2298510}">
      <dgm:prSet/>
      <dgm:spPr/>
      <dgm:t>
        <a:bodyPr/>
        <a:lstStyle/>
        <a:p>
          <a:endParaRPr lang="zh-CN" altLang="en-US"/>
        </a:p>
      </dgm:t>
    </dgm:pt>
    <dgm:pt modelId="{E795E013-0511-4AF4-BC5D-6813DB534AE3}" type="sibTrans" cxnId="{27F8784D-0A81-42D7-8D4B-3370E2298510}">
      <dgm:prSet/>
      <dgm:spPr/>
      <dgm:t>
        <a:bodyPr/>
        <a:lstStyle/>
        <a:p>
          <a:endParaRPr lang="zh-CN" altLang="en-US"/>
        </a:p>
      </dgm:t>
    </dgm:pt>
    <dgm:pt modelId="{6C80997C-E215-47BF-A63B-6CF95C3E55A6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字节码</a:t>
          </a:r>
          <a:r>
            <a:rPr lang="en-US" altLang="zh-CN" smtClean="0"/>
            <a:t>(.class)</a:t>
          </a:r>
          <a:endParaRPr lang="zh-CN" altLang="en-US"/>
        </a:p>
      </dgm:t>
    </dgm:pt>
    <dgm:pt modelId="{E8473CF0-54C1-42A1-81AA-09C2EE55A05A}" type="parTrans" cxnId="{2ED80923-B3C1-47B0-9E6B-D7EE552FA873}">
      <dgm:prSet/>
      <dgm:spPr/>
      <dgm:t>
        <a:bodyPr/>
        <a:lstStyle/>
        <a:p>
          <a:endParaRPr lang="zh-CN" altLang="en-US"/>
        </a:p>
      </dgm:t>
    </dgm:pt>
    <dgm:pt modelId="{FF52136C-5A2C-4DDA-BF04-1A64ED6E02E7}" type="sibTrans" cxnId="{2ED80923-B3C1-47B0-9E6B-D7EE552FA873}">
      <dgm:prSet/>
      <dgm:spPr/>
      <dgm:t>
        <a:bodyPr/>
        <a:lstStyle/>
        <a:p>
          <a:endParaRPr lang="zh-CN" altLang="en-US"/>
        </a:p>
      </dgm:t>
    </dgm:pt>
    <dgm:pt modelId="{1EE0C777-75B8-4E57-9AAC-951BFDBED18E}">
      <dgm:prSet phldrT="[文本]"/>
      <dgm:spPr/>
      <dgm:t>
        <a:bodyPr/>
        <a:lstStyle/>
        <a:p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gm:t>
    </dgm:pt>
    <dgm:pt modelId="{6A8128C2-6985-4228-9BA2-4CBEB932F598}" type="parTrans" cxnId="{9899C9D6-0715-44D6-A08F-FC45158F898A}">
      <dgm:prSet/>
      <dgm:spPr/>
      <dgm:t>
        <a:bodyPr/>
        <a:lstStyle/>
        <a:p>
          <a:endParaRPr lang="zh-CN" altLang="en-US"/>
        </a:p>
      </dgm:t>
    </dgm:pt>
    <dgm:pt modelId="{7C38E26C-1B9C-457D-B383-08EB339EFD6E}" type="sibTrans" cxnId="{9899C9D6-0715-44D6-A08F-FC45158F898A}">
      <dgm:prSet/>
      <dgm:spPr/>
      <dgm:t>
        <a:bodyPr/>
        <a:lstStyle/>
        <a:p>
          <a:endParaRPr lang="zh-CN" altLang="en-US"/>
        </a:p>
      </dgm:t>
    </dgm:pt>
    <dgm:pt modelId="{66D04A94-5519-483C-8674-BED79E8E78D4}">
      <dgm:prSet phldrT="[文本]"/>
      <dgm:spPr/>
      <dgm:t>
        <a:bodyPr/>
        <a:lstStyle/>
        <a:p>
          <a:r>
            <a:rPr lang="zh-CN" altLang="en-US" smtClean="0"/>
            <a:t>实例对象</a:t>
          </a:r>
          <a:endParaRPr lang="zh-CN" altLang="en-US"/>
        </a:p>
      </dgm:t>
    </dgm:pt>
    <dgm:pt modelId="{A37B8E67-E7FA-4256-9CEE-9EE204FC12D1}" type="parTrans" cxnId="{30676944-4522-4749-8120-EA4A0DE3B021}">
      <dgm:prSet/>
      <dgm:spPr/>
      <dgm:t>
        <a:bodyPr/>
        <a:lstStyle/>
        <a:p>
          <a:endParaRPr lang="zh-CN" altLang="en-US"/>
        </a:p>
      </dgm:t>
    </dgm:pt>
    <dgm:pt modelId="{A9B52418-A78D-465F-8BE9-60FAB671FFB9}" type="sibTrans" cxnId="{30676944-4522-4749-8120-EA4A0DE3B021}">
      <dgm:prSet/>
      <dgm:spPr/>
      <dgm:t>
        <a:bodyPr/>
        <a:lstStyle/>
        <a:p>
          <a:endParaRPr lang="zh-CN" altLang="en-US"/>
        </a:p>
      </dgm:t>
    </dgm:pt>
    <dgm:pt modelId="{4F6D7627-D0F5-438C-8053-F8E39E1934CD}" type="pres">
      <dgm:prSet presAssocID="{20F886A2-C140-48FE-91FC-E369952C66F4}" presName="Name0" presStyleCnt="0">
        <dgm:presLayoutVars>
          <dgm:dir/>
          <dgm:resizeHandles val="exact"/>
        </dgm:presLayoutVars>
      </dgm:prSet>
      <dgm:spPr/>
    </dgm:pt>
    <dgm:pt modelId="{46D38BF6-3C22-4AD3-8E79-908148EB244D}" type="pres">
      <dgm:prSet presAssocID="{7760B01F-89F6-4917-8684-DEF10C780A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98E36A-56E8-459B-BE3A-6393BE425231}" type="pres">
      <dgm:prSet presAssocID="{E795E013-0511-4AF4-BC5D-6813DB534AE3}" presName="sibTrans" presStyleLbl="sibTrans2D1" presStyleIdx="0" presStyleCnt="3"/>
      <dgm:spPr/>
    </dgm:pt>
    <dgm:pt modelId="{C5B6CA05-F479-4646-BA52-E10D279B7488}" type="pres">
      <dgm:prSet presAssocID="{E795E013-0511-4AF4-BC5D-6813DB534AE3}" presName="connectorText" presStyleLbl="sibTrans2D1" presStyleIdx="0" presStyleCnt="3"/>
      <dgm:spPr/>
    </dgm:pt>
    <dgm:pt modelId="{A1A8492F-CACE-471C-808D-E9FA3EEAF4BA}" type="pres">
      <dgm:prSet presAssocID="{6C80997C-E215-47BF-A63B-6CF95C3E55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A5BCC-8B8E-473B-8F92-29CE03C4C415}" type="pres">
      <dgm:prSet presAssocID="{FF52136C-5A2C-4DDA-BF04-1A64ED6E02E7}" presName="sibTrans" presStyleLbl="sibTrans2D1" presStyleIdx="1" presStyleCnt="3"/>
      <dgm:spPr/>
    </dgm:pt>
    <dgm:pt modelId="{292FA0ED-4497-4837-A5B0-71E191CF2F02}" type="pres">
      <dgm:prSet presAssocID="{FF52136C-5A2C-4DDA-BF04-1A64ED6E02E7}" presName="connectorText" presStyleLbl="sibTrans2D1" presStyleIdx="1" presStyleCnt="3"/>
      <dgm:spPr/>
    </dgm:pt>
    <dgm:pt modelId="{1813AF9A-72DF-410F-9EA8-628CDAC436FE}" type="pres">
      <dgm:prSet presAssocID="{1EE0C777-75B8-4E57-9AAC-951BFDBED1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EF30B3-F0B7-474E-884B-97F8A29065E1}" type="pres">
      <dgm:prSet presAssocID="{7C38E26C-1B9C-457D-B383-08EB339EFD6E}" presName="sibTrans" presStyleLbl="sibTrans2D1" presStyleIdx="2" presStyleCnt="3"/>
      <dgm:spPr/>
    </dgm:pt>
    <dgm:pt modelId="{B50DFB4B-9587-43A8-8F04-10824B520A8D}" type="pres">
      <dgm:prSet presAssocID="{7C38E26C-1B9C-457D-B383-08EB339EFD6E}" presName="connectorText" presStyleLbl="sibTrans2D1" presStyleIdx="2" presStyleCnt="3"/>
      <dgm:spPr/>
    </dgm:pt>
    <dgm:pt modelId="{63C4B63A-18DB-40E9-B95C-AA5DA11523F5}" type="pres">
      <dgm:prSet presAssocID="{66D04A94-5519-483C-8674-BED79E8E78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99C9D6-0715-44D6-A08F-FC45158F898A}" srcId="{20F886A2-C140-48FE-91FC-E369952C66F4}" destId="{1EE0C777-75B8-4E57-9AAC-951BFDBED18E}" srcOrd="2" destOrd="0" parTransId="{6A8128C2-6985-4228-9BA2-4CBEB932F598}" sibTransId="{7C38E26C-1B9C-457D-B383-08EB339EFD6E}"/>
    <dgm:cxn modelId="{0280D71B-0D6A-4ACC-912A-32712B21300A}" type="presOf" srcId="{FF52136C-5A2C-4DDA-BF04-1A64ED6E02E7}" destId="{92EA5BCC-8B8E-473B-8F92-29CE03C4C415}" srcOrd="0" destOrd="0" presId="urn:microsoft.com/office/officeart/2005/8/layout/process1"/>
    <dgm:cxn modelId="{AC66AF5D-1B43-482D-90E8-D874AC98F412}" type="presOf" srcId="{66D04A94-5519-483C-8674-BED79E8E78D4}" destId="{63C4B63A-18DB-40E9-B95C-AA5DA11523F5}" srcOrd="0" destOrd="0" presId="urn:microsoft.com/office/officeart/2005/8/layout/process1"/>
    <dgm:cxn modelId="{F7D8EBE7-F54A-49B6-A4A1-4F7B79E59F7D}" type="presOf" srcId="{6C80997C-E215-47BF-A63B-6CF95C3E55A6}" destId="{A1A8492F-CACE-471C-808D-E9FA3EEAF4BA}" srcOrd="0" destOrd="0" presId="urn:microsoft.com/office/officeart/2005/8/layout/process1"/>
    <dgm:cxn modelId="{07574363-ED9C-420E-85B7-7BEC05A5558B}" type="presOf" srcId="{FF52136C-5A2C-4DDA-BF04-1A64ED6E02E7}" destId="{292FA0ED-4497-4837-A5B0-71E191CF2F02}" srcOrd="1" destOrd="0" presId="urn:microsoft.com/office/officeart/2005/8/layout/process1"/>
    <dgm:cxn modelId="{0E8BA5E5-E1B4-4B45-A3D9-C1EEC4B3197A}" type="presOf" srcId="{1EE0C777-75B8-4E57-9AAC-951BFDBED18E}" destId="{1813AF9A-72DF-410F-9EA8-628CDAC436FE}" srcOrd="0" destOrd="0" presId="urn:microsoft.com/office/officeart/2005/8/layout/process1"/>
    <dgm:cxn modelId="{3F83E1C8-E13B-4F9E-9A44-1ADAFD56FFE8}" type="presOf" srcId="{20F886A2-C140-48FE-91FC-E369952C66F4}" destId="{4F6D7627-D0F5-438C-8053-F8E39E1934CD}" srcOrd="0" destOrd="0" presId="urn:microsoft.com/office/officeart/2005/8/layout/process1"/>
    <dgm:cxn modelId="{FF2B5801-EB5C-4B6D-896F-32446BBDCB97}" type="presOf" srcId="{E795E013-0511-4AF4-BC5D-6813DB534AE3}" destId="{C5B6CA05-F479-4646-BA52-E10D279B7488}" srcOrd="1" destOrd="0" presId="urn:microsoft.com/office/officeart/2005/8/layout/process1"/>
    <dgm:cxn modelId="{2ED80923-B3C1-47B0-9E6B-D7EE552FA873}" srcId="{20F886A2-C140-48FE-91FC-E369952C66F4}" destId="{6C80997C-E215-47BF-A63B-6CF95C3E55A6}" srcOrd="1" destOrd="0" parTransId="{E8473CF0-54C1-42A1-81AA-09C2EE55A05A}" sibTransId="{FF52136C-5A2C-4DDA-BF04-1A64ED6E02E7}"/>
    <dgm:cxn modelId="{30676944-4522-4749-8120-EA4A0DE3B021}" srcId="{20F886A2-C140-48FE-91FC-E369952C66F4}" destId="{66D04A94-5519-483C-8674-BED79E8E78D4}" srcOrd="3" destOrd="0" parTransId="{A37B8E67-E7FA-4256-9CEE-9EE204FC12D1}" sibTransId="{A9B52418-A78D-465F-8BE9-60FAB671FFB9}"/>
    <dgm:cxn modelId="{27F8784D-0A81-42D7-8D4B-3370E2298510}" srcId="{20F886A2-C140-48FE-91FC-E369952C66F4}" destId="{7760B01F-89F6-4917-8684-DEF10C780A0B}" srcOrd="0" destOrd="0" parTransId="{815BF50F-C2F4-48F5-90C2-3B981184F5D6}" sibTransId="{E795E013-0511-4AF4-BC5D-6813DB534AE3}"/>
    <dgm:cxn modelId="{E9B2CC0B-88C3-4356-9934-AD4B841933DB}" type="presOf" srcId="{7760B01F-89F6-4917-8684-DEF10C780A0B}" destId="{46D38BF6-3C22-4AD3-8E79-908148EB244D}" srcOrd="0" destOrd="0" presId="urn:microsoft.com/office/officeart/2005/8/layout/process1"/>
    <dgm:cxn modelId="{047C7C83-EDAC-4627-9710-CADB88C6E2AA}" type="presOf" srcId="{E795E013-0511-4AF4-BC5D-6813DB534AE3}" destId="{0F98E36A-56E8-459B-BE3A-6393BE425231}" srcOrd="0" destOrd="0" presId="urn:microsoft.com/office/officeart/2005/8/layout/process1"/>
    <dgm:cxn modelId="{AAC18776-56F7-47DB-B035-74AD8D6E55E3}" type="presOf" srcId="{7C38E26C-1B9C-457D-B383-08EB339EFD6E}" destId="{B50DFB4B-9587-43A8-8F04-10824B520A8D}" srcOrd="1" destOrd="0" presId="urn:microsoft.com/office/officeart/2005/8/layout/process1"/>
    <dgm:cxn modelId="{AAF98E62-6AE1-483F-82EA-40102CBFA466}" type="presOf" srcId="{7C38E26C-1B9C-457D-B383-08EB339EFD6E}" destId="{A9EF30B3-F0B7-474E-884B-97F8A29065E1}" srcOrd="0" destOrd="0" presId="urn:microsoft.com/office/officeart/2005/8/layout/process1"/>
    <dgm:cxn modelId="{1D6BF37C-A514-492C-8C61-A61466A3EF92}" type="presParOf" srcId="{4F6D7627-D0F5-438C-8053-F8E39E1934CD}" destId="{46D38BF6-3C22-4AD3-8E79-908148EB244D}" srcOrd="0" destOrd="0" presId="urn:microsoft.com/office/officeart/2005/8/layout/process1"/>
    <dgm:cxn modelId="{DFBFCEC7-4822-442D-9380-119AEEA09F5C}" type="presParOf" srcId="{4F6D7627-D0F5-438C-8053-F8E39E1934CD}" destId="{0F98E36A-56E8-459B-BE3A-6393BE425231}" srcOrd="1" destOrd="0" presId="urn:microsoft.com/office/officeart/2005/8/layout/process1"/>
    <dgm:cxn modelId="{6C6FDF4C-F4BB-4226-952F-E73D14E20B7B}" type="presParOf" srcId="{0F98E36A-56E8-459B-BE3A-6393BE425231}" destId="{C5B6CA05-F479-4646-BA52-E10D279B7488}" srcOrd="0" destOrd="0" presId="urn:microsoft.com/office/officeart/2005/8/layout/process1"/>
    <dgm:cxn modelId="{A96702B6-16B8-487F-94CE-A09325BD1D4A}" type="presParOf" srcId="{4F6D7627-D0F5-438C-8053-F8E39E1934CD}" destId="{A1A8492F-CACE-471C-808D-E9FA3EEAF4BA}" srcOrd="2" destOrd="0" presId="urn:microsoft.com/office/officeart/2005/8/layout/process1"/>
    <dgm:cxn modelId="{14AA414F-43DC-4E75-8DEA-1FD09F689283}" type="presParOf" srcId="{4F6D7627-D0F5-438C-8053-F8E39E1934CD}" destId="{92EA5BCC-8B8E-473B-8F92-29CE03C4C415}" srcOrd="3" destOrd="0" presId="urn:microsoft.com/office/officeart/2005/8/layout/process1"/>
    <dgm:cxn modelId="{8E93A327-3F13-45AB-9A31-C8C38266C98D}" type="presParOf" srcId="{92EA5BCC-8B8E-473B-8F92-29CE03C4C415}" destId="{292FA0ED-4497-4837-A5B0-71E191CF2F02}" srcOrd="0" destOrd="0" presId="urn:microsoft.com/office/officeart/2005/8/layout/process1"/>
    <dgm:cxn modelId="{B67F5AF2-3653-42A0-87A3-2AE3560D4CE3}" type="presParOf" srcId="{4F6D7627-D0F5-438C-8053-F8E39E1934CD}" destId="{1813AF9A-72DF-410F-9EA8-628CDAC436FE}" srcOrd="4" destOrd="0" presId="urn:microsoft.com/office/officeart/2005/8/layout/process1"/>
    <dgm:cxn modelId="{7970AF9B-FEFF-4F97-9B54-3E8C57EA72B5}" type="presParOf" srcId="{4F6D7627-D0F5-438C-8053-F8E39E1934CD}" destId="{A9EF30B3-F0B7-474E-884B-97F8A29065E1}" srcOrd="5" destOrd="0" presId="urn:microsoft.com/office/officeart/2005/8/layout/process1"/>
    <dgm:cxn modelId="{5263818F-5D49-4078-92F2-37FADAE0F038}" type="presParOf" srcId="{A9EF30B3-F0B7-474E-884B-97F8A29065E1}" destId="{B50DFB4B-9587-43A8-8F04-10824B520A8D}" srcOrd="0" destOrd="0" presId="urn:microsoft.com/office/officeart/2005/8/layout/process1"/>
    <dgm:cxn modelId="{D49DCEE5-1B6B-4EDA-8579-62D0B7BD5E3C}" type="presParOf" srcId="{4F6D7627-D0F5-438C-8053-F8E39E1934CD}" destId="{63C4B63A-18DB-40E9-B95C-AA5DA11523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8BF6-3C22-4AD3-8E79-908148EB244D}">
      <dsp:nvSpPr>
        <dsp:cNvPr id="0" name=""/>
        <dsp:cNvSpPr/>
      </dsp:nvSpPr>
      <dsp:spPr>
        <a:xfrm>
          <a:off x="2948" y="753790"/>
          <a:ext cx="1289011" cy="77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Java</a:t>
          </a:r>
          <a:r>
            <a:rPr lang="zh-CN" altLang="en-US" sz="1900" kern="1200" smtClean="0"/>
            <a:t>源文件（</a:t>
          </a:r>
          <a:r>
            <a:rPr lang="en-US" altLang="zh-CN" sz="1900" kern="1200" smtClean="0"/>
            <a:t>.java</a:t>
          </a:r>
          <a:r>
            <a:rPr lang="zh-CN" altLang="en-US" sz="1900" kern="1200" smtClean="0"/>
            <a:t>）</a:t>
          </a:r>
          <a:endParaRPr lang="zh-CN" altLang="en-US" sz="1900" kern="1200"/>
        </a:p>
      </dsp:txBody>
      <dsp:txXfrm>
        <a:off x="25600" y="776442"/>
        <a:ext cx="1243707" cy="728102"/>
      </dsp:txXfrm>
    </dsp:sp>
    <dsp:sp modelId="{0F98E36A-56E8-459B-BE3A-6393BE425231}">
      <dsp:nvSpPr>
        <dsp:cNvPr id="0" name=""/>
        <dsp:cNvSpPr/>
      </dsp:nvSpPr>
      <dsp:spPr>
        <a:xfrm>
          <a:off x="1420860" y="980656"/>
          <a:ext cx="273270" cy="319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420860" y="1044591"/>
        <a:ext cx="191289" cy="191804"/>
      </dsp:txXfrm>
    </dsp:sp>
    <dsp:sp modelId="{A1A8492F-CACE-471C-808D-E9FA3EEAF4BA}">
      <dsp:nvSpPr>
        <dsp:cNvPr id="0" name=""/>
        <dsp:cNvSpPr/>
      </dsp:nvSpPr>
      <dsp:spPr>
        <a:xfrm>
          <a:off x="1807564" y="753790"/>
          <a:ext cx="1289011" cy="77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Java</a:t>
          </a:r>
          <a:r>
            <a:rPr lang="zh-CN" altLang="en-US" sz="1900" kern="1200" smtClean="0"/>
            <a:t>字节码</a:t>
          </a:r>
          <a:r>
            <a:rPr lang="en-US" altLang="zh-CN" sz="1900" kern="1200" smtClean="0"/>
            <a:t>(.class)</a:t>
          </a:r>
          <a:endParaRPr lang="zh-CN" altLang="en-US" sz="1900" kern="1200"/>
        </a:p>
      </dsp:txBody>
      <dsp:txXfrm>
        <a:off x="1830216" y="776442"/>
        <a:ext cx="1243707" cy="728102"/>
      </dsp:txXfrm>
    </dsp:sp>
    <dsp:sp modelId="{92EA5BCC-8B8E-473B-8F92-29CE03C4C415}">
      <dsp:nvSpPr>
        <dsp:cNvPr id="0" name=""/>
        <dsp:cNvSpPr/>
      </dsp:nvSpPr>
      <dsp:spPr>
        <a:xfrm>
          <a:off x="3225476" y="980656"/>
          <a:ext cx="273270" cy="319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225476" y="1044591"/>
        <a:ext cx="191289" cy="191804"/>
      </dsp:txXfrm>
    </dsp:sp>
    <dsp:sp modelId="{1813AF9A-72DF-410F-9EA8-628CDAC436FE}">
      <dsp:nvSpPr>
        <dsp:cNvPr id="0" name=""/>
        <dsp:cNvSpPr/>
      </dsp:nvSpPr>
      <dsp:spPr>
        <a:xfrm>
          <a:off x="3612180" y="753790"/>
          <a:ext cx="1289011" cy="77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Class</a:t>
          </a:r>
          <a:r>
            <a:rPr lang="zh-CN" altLang="en-US" sz="1900" kern="1200" smtClean="0"/>
            <a:t>对象</a:t>
          </a:r>
          <a:endParaRPr lang="zh-CN" altLang="en-US" sz="1900" kern="1200"/>
        </a:p>
      </dsp:txBody>
      <dsp:txXfrm>
        <a:off x="3634832" y="776442"/>
        <a:ext cx="1243707" cy="728102"/>
      </dsp:txXfrm>
    </dsp:sp>
    <dsp:sp modelId="{A9EF30B3-F0B7-474E-884B-97F8A29065E1}">
      <dsp:nvSpPr>
        <dsp:cNvPr id="0" name=""/>
        <dsp:cNvSpPr/>
      </dsp:nvSpPr>
      <dsp:spPr>
        <a:xfrm>
          <a:off x="5030092" y="980656"/>
          <a:ext cx="273270" cy="319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030092" y="1044591"/>
        <a:ext cx="191289" cy="191804"/>
      </dsp:txXfrm>
    </dsp:sp>
    <dsp:sp modelId="{63C4B63A-18DB-40E9-B95C-AA5DA11523F5}">
      <dsp:nvSpPr>
        <dsp:cNvPr id="0" name=""/>
        <dsp:cNvSpPr/>
      </dsp:nvSpPr>
      <dsp:spPr>
        <a:xfrm>
          <a:off x="5416796" y="753790"/>
          <a:ext cx="1289011" cy="77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实例对象</a:t>
          </a:r>
          <a:endParaRPr lang="zh-CN" altLang="en-US" sz="1900" kern="1200"/>
        </a:p>
      </dsp:txBody>
      <dsp:txXfrm>
        <a:off x="5439448" y="776442"/>
        <a:ext cx="1243707" cy="72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43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5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代理的几种实现方式及优缺点</a:t>
            </a:r>
            <a:endParaRPr lang="zh-CN" altLang="en-US" sz="5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603974" cy="369332"/>
            <a:chOff x="1139058" y="5604513"/>
            <a:chExt cx="3603974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2447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Lison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525765982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动态代理是什么？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984" y="1016938"/>
            <a:ext cx="11344316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是使用反射和字节码的技术，在运行期创建指定接口或类的子类（动态代理）以及其实例对象的技术，通过这个技术可以无侵入性的为代码进行增强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3027" y="2704423"/>
            <a:ext cx="4570738" cy="167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的动态代理技术实现主要有两种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原生动态代理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87440902"/>
              </p:ext>
            </p:extLst>
          </p:nvPr>
        </p:nvGraphicFramePr>
        <p:xfrm>
          <a:off x="356575" y="2881875"/>
          <a:ext cx="6708756" cy="228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4400" y="35398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4614" y="35633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类加载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6623" y="35609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 rot="5400000">
            <a:off x="2707689" y="2945009"/>
            <a:ext cx="248574" cy="941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864" y="292741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内存生成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75" y="3618639"/>
            <a:ext cx="1688660" cy="844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99984" y="1937511"/>
            <a:ext cx="1190028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315200" y="1937511"/>
            <a:ext cx="8878" cy="435675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原生动态代理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49845" y="1194694"/>
            <a:ext cx="108477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是所有动态代理的父类，它提供了一个静态方法来创建动态代理的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对象和实例；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InvocationHandler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每个动态代理实例都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有一个关联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InvocationHandler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在代理实例上调用方法时，方法调用将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被转发到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InvocationHandler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方法；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41600" y="3001107"/>
            <a:ext cx="4572000" cy="288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337168" y="3454399"/>
            <a:ext cx="2736547" cy="1938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4056183" y="3923323"/>
            <a:ext cx="1298515" cy="1039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1600" y="3001107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proxy</a:t>
            </a:r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337168" y="3454399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InvocationHandler</a:t>
            </a:r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60654" y="3923323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RealSubject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304537" y="3454399"/>
            <a:ext cx="1337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41600" y="3454399"/>
            <a:ext cx="695568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37168" y="3823731"/>
            <a:ext cx="719015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213969" y="2751015"/>
            <a:ext cx="188801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b="1" smtClean="0">
                <a:latin typeface="Calibri" pitchFamily="34" charset="0"/>
                <a:ea typeface="宋体" pitchFamily="2" charset="-122"/>
                <a:cs typeface="宋体" pitchFamily="2" charset="-122"/>
              </a:rPr>
              <a:t>Subject</a:t>
            </a:r>
            <a:r>
              <a:rPr lang="en-US" altLang="zh-CN" b="1" smtClean="0">
                <a:latin typeface="Calibri" pitchFamily="34" charset="0"/>
                <a:ea typeface="宋体" pitchFamily="2" charset="-122"/>
                <a:cs typeface="宋体" pitchFamily="2" charset="-122"/>
              </a:rPr>
              <a:t>(Interface)</a:t>
            </a:r>
            <a:endParaRPr lang="zh-CN" altLang="en-US"/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6713415" y="2821354"/>
            <a:ext cx="1500554" cy="179753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2" idx="3"/>
          </p:cNvCxnSpPr>
          <p:nvPr/>
        </p:nvCxnSpPr>
        <p:spPr>
          <a:xfrm flipV="1">
            <a:off x="5354698" y="3120347"/>
            <a:ext cx="3093733" cy="13226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130384" y="26520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实现接口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7213600" y="31857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实现接口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572958" y="31733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调用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314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6820" y="946726"/>
            <a:ext cx="108477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CGLIB(Code Generation Library)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的字节码生成库，它允许我们在运行时对字节码进行修改和动态生成。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通过继承方式实现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Enhancer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：来指定要代理的目标对象、实际处理代理逻辑的对象，最终通过调用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create()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方法得到代理对象，对这个对象所有非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方法的调用都会转发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MethodInterceptor;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MethodInterceptor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：动态代理对象的方法调用都会转发到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方法进行增强；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7657" y="3366643"/>
            <a:ext cx="4572000" cy="2883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03225" y="3819935"/>
            <a:ext cx="2736547" cy="1938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07657" y="3366643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proxy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03225" y="3819935"/>
            <a:ext cx="19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MethodInterceptor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870594" y="3819935"/>
            <a:ext cx="1337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7657" y="3819935"/>
            <a:ext cx="695568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0026" y="3116551"/>
            <a:ext cx="8146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Calibri" pitchFamily="34" charset="0"/>
                <a:ea typeface="宋体" pitchFamily="2" charset="-122"/>
                <a:cs typeface="宋体" pitchFamily="2" charset="-122"/>
              </a:rPr>
              <a:t>Object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279472" y="3186890"/>
            <a:ext cx="1500554" cy="179753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96441" y="30176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继承</a:t>
            </a:r>
            <a:endParaRPr lang="zh-CN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2139015" y="35389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调用</a:t>
            </a:r>
            <a:endParaRPr lang="zh-CN" altLang="en-US" sz="12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639772" y="3485883"/>
            <a:ext cx="2286514" cy="972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948682" y="4190494"/>
            <a:ext cx="2691090" cy="2682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11075" y="43159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业务增强</a:t>
            </a:r>
            <a:endParaRPr lang="zh-CN" altLang="en-US" sz="1400"/>
          </a:p>
        </p:txBody>
      </p:sp>
      <p:sp>
        <p:nvSpPr>
          <p:cNvPr id="12" name="TextBox 11"/>
          <p:cNvSpPr txBox="1"/>
          <p:nvPr/>
        </p:nvSpPr>
        <p:spPr>
          <a:xfrm rot="20115607">
            <a:off x="7465609" y="35762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父方法调用</a:t>
            </a:r>
          </a:p>
        </p:txBody>
      </p:sp>
    </p:spTree>
    <p:extLst>
      <p:ext uri="{BB962C8B-B14F-4D97-AF65-F5344CB8AC3E}">
        <p14:creationId xmlns:p14="http://schemas.microsoft.com/office/powerpoint/2010/main" val="42387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6575" y="1230856"/>
            <a:ext cx="10900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原生动态代理是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原生支持的，不需要任何外部依赖，但是它只能基于接口进行代理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通过继承的方式进行代理，无论目标对象有没有实现接口都可以代理，但是无法处理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的情况。</a:t>
            </a:r>
          </a:p>
        </p:txBody>
      </p:sp>
    </p:spTree>
    <p:extLst>
      <p:ext uri="{BB962C8B-B14F-4D97-AF65-F5344CB8AC3E}">
        <p14:creationId xmlns:p14="http://schemas.microsoft.com/office/powerpoint/2010/main" val="36180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352</Words>
  <Application>Microsoft Office PowerPoint</Application>
  <PresentationFormat>自定义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lison</cp:lastModifiedBy>
  <cp:revision>209</cp:revision>
  <dcterms:created xsi:type="dcterms:W3CDTF">2016-08-30T15:34:45Z</dcterms:created>
  <dcterms:modified xsi:type="dcterms:W3CDTF">2018-10-09T12:53:42Z</dcterms:modified>
  <cp:category>锐旗设计;https://9ppt.taobao.com</cp:category>
</cp:coreProperties>
</file>