
<file path=[Content_Types].xml><?xml version="1.0" encoding="utf-8"?>
<Types xmlns="http://schemas.openxmlformats.org/package/2006/content-types">
  <Default Extension="png" ContentType="image/png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6729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221" y="-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2018/9/28/Fri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2018/9/28/Fri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2018/9/28/Fri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44848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2018/9/28/Fri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、类加载机制和双亲委派模型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9475" y="1296988"/>
            <a:ext cx="6967553" cy="262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839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、类加载机制和双亲委派模型</a:t>
            </a:r>
          </a:p>
        </p:txBody>
      </p:sp>
      <p:sp>
        <p:nvSpPr>
          <p:cNvPr id="1026" name="AutoShape 2" descr="http://img5.imgtn.bdimg.com/it/u=1443837896,2947748851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235075" y="1071563"/>
          <a:ext cx="8637588" cy="51863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30630"/>
                <a:gridCol w="5506958"/>
              </a:tblGrid>
              <a:tr h="4744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smtClean="0"/>
                        <a:t>类加载器名称</a:t>
                      </a:r>
                      <a:endParaRPr lang="zh-CN" altLang="en-US" sz="2000"/>
                    </a:p>
                  </a:txBody>
                  <a:tcPr marL="91430" marR="91430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smtClean="0"/>
                        <a:t>加载的范围</a:t>
                      </a:r>
                      <a:endParaRPr lang="zh-CN" altLang="en-US" sz="2000"/>
                    </a:p>
                  </a:txBody>
                  <a:tcPr marL="91430" marR="91430" marT="45726" marB="45726"/>
                </a:tc>
              </a:tr>
              <a:tr h="1570650">
                <a:tc>
                  <a:txBody>
                    <a:bodyPr/>
                    <a:lstStyle/>
                    <a:p>
                      <a:r>
                        <a:rPr lang="zh-CN" altLang="en-US" sz="2000" smtClean="0"/>
                        <a:t>启动类加载器</a:t>
                      </a:r>
                      <a:endParaRPr lang="en-US" altLang="zh-CN" sz="2000" smtClean="0"/>
                    </a:p>
                    <a:p>
                      <a:r>
                        <a:rPr lang="en-US" altLang="zh-CN" sz="2000" smtClean="0"/>
                        <a:t>Bootstrap ClassLoader</a:t>
                      </a:r>
                      <a:endParaRPr lang="zh-CN" altLang="en-US" sz="2000"/>
                    </a:p>
                  </a:txBody>
                  <a:tcPr marL="91430" marR="91430" marT="45726" marB="45726"/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/>
                        <a:t>存放在</a:t>
                      </a:r>
                      <a:r>
                        <a:rPr lang="en-US" altLang="zh-CN" sz="1800" smtClean="0"/>
                        <a:t>&lt;JAVA_HOME&gt;\lib</a:t>
                      </a:r>
                      <a:r>
                        <a:rPr lang="zh-CN" altLang="en-US" sz="2000" smtClean="0"/>
                        <a:t>目录中的，并且是虚拟机识别的类库加载到虚拟机内存中</a:t>
                      </a:r>
                      <a:endParaRPr lang="zh-CN" altLang="en-US" sz="2000"/>
                    </a:p>
                  </a:txBody>
                  <a:tcPr marL="91430" marR="91430" marT="45726" marB="45726"/>
                </a:tc>
              </a:tr>
              <a:tr h="1570650">
                <a:tc>
                  <a:txBody>
                    <a:bodyPr/>
                    <a:lstStyle/>
                    <a:p>
                      <a:r>
                        <a:rPr lang="zh-CN" altLang="en-US" sz="2000" smtClean="0"/>
                        <a:t>扩展类加载器</a:t>
                      </a:r>
                      <a:endParaRPr lang="en-US" altLang="zh-CN" sz="2000" smtClean="0"/>
                    </a:p>
                    <a:p>
                      <a:r>
                        <a:rPr lang="en-US" altLang="zh-CN" sz="2000" smtClean="0"/>
                        <a:t>Extension</a:t>
                      </a:r>
                      <a:r>
                        <a:rPr lang="en-US" altLang="zh-CN" sz="2000" baseline="0" smtClean="0"/>
                        <a:t> ClassLoader</a:t>
                      </a:r>
                      <a:endParaRPr lang="zh-CN" altLang="en-US" sz="2000"/>
                    </a:p>
                  </a:txBody>
                  <a:tcPr marL="91430" marR="91430" marT="45726" marB="45726"/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/>
                        <a:t>存放在</a:t>
                      </a:r>
                      <a:r>
                        <a:rPr lang="en-US" altLang="zh-CN" sz="2000" smtClean="0"/>
                        <a:t>&lt;JAVA_HOME&gt;\lib\ext</a:t>
                      </a:r>
                      <a:r>
                        <a:rPr lang="zh-CN" altLang="en-US" sz="2000" smtClean="0"/>
                        <a:t>目录中的所有类库，开发者可以直接使用；</a:t>
                      </a:r>
                      <a:endParaRPr lang="zh-CN" altLang="en-US" sz="2000"/>
                    </a:p>
                  </a:txBody>
                  <a:tcPr marL="91430" marR="91430" marT="45726" marB="45726"/>
                </a:tc>
              </a:tr>
              <a:tr h="1570650">
                <a:tc>
                  <a:txBody>
                    <a:bodyPr/>
                    <a:lstStyle/>
                    <a:p>
                      <a:r>
                        <a:rPr lang="zh-CN" altLang="en-US" sz="2000" smtClean="0"/>
                        <a:t>应用程序加</a:t>
                      </a:r>
                      <a:r>
                        <a:rPr lang="en-US" altLang="zh-CN" sz="2000" baseline="0" smtClean="0"/>
                        <a:t>Class</a:t>
                      </a:r>
                      <a:r>
                        <a:rPr lang="zh-CN" altLang="en-US" sz="2000" smtClean="0"/>
                        <a:t>载器</a:t>
                      </a:r>
                      <a:endParaRPr lang="en-US" altLang="zh-CN" sz="2000" smtClean="0"/>
                    </a:p>
                    <a:p>
                      <a:r>
                        <a:rPr lang="en-US" altLang="zh-CN" sz="2000" smtClean="0"/>
                        <a:t>Application</a:t>
                      </a:r>
                      <a:r>
                        <a:rPr lang="en-US" altLang="zh-CN" sz="2000" baseline="0" smtClean="0"/>
                        <a:t> Loader</a:t>
                      </a:r>
                      <a:endParaRPr lang="zh-CN" altLang="en-US" sz="2000"/>
                    </a:p>
                  </a:txBody>
                  <a:tcPr marL="91430" marR="91430" marT="45726" marB="45726"/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/>
                        <a:t>加载用户类路径上指定的类库，开发者可以直接使用，一般情况下这个就是程序中默认的类加载器；</a:t>
                      </a:r>
                      <a:endParaRPr lang="zh-CN" altLang="en-US" sz="2000"/>
                    </a:p>
                  </a:txBody>
                  <a:tcPr marL="91430" marR="91430" marT="45726" marB="4572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363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、类加载机制和双亲委派模型</a:t>
            </a:r>
          </a:p>
        </p:txBody>
      </p:sp>
      <p:sp>
        <p:nvSpPr>
          <p:cNvPr id="1026" name="AutoShape 2" descr="http://img5.imgtn.bdimg.com/it/u=1443837896,2947748851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Picture 2" descr="http://img.blog.csdn.net/2016050618493665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250" y="1238250"/>
            <a:ext cx="6983413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7713662" y="1019175"/>
            <a:ext cx="4078287" cy="24468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双亲委派模型过程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某个特定的类加载器在接到加载类的请求时，首先将加载任务委托给父类加载器，依次递归，如果父类加载器可以完成类加载任务，就成功返回；只有父类加载器无法完成此加载任务时，才自己去加载。</a:t>
            </a:r>
            <a:endParaRPr lang="en-US" altLang="zh-CN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34301" y="3781425"/>
            <a:ext cx="4019549" cy="16619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双亲委派模型好处</a:t>
            </a:r>
            <a:endParaRPr lang="en-US" altLang="zh-CN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类随着它的类加载器一起具备了带有优先级的层次关系，保证</a:t>
            </a: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程序稳定运行</a:t>
            </a: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3390</TotalTime>
  <Words>213</Words>
  <Application>Microsoft Office PowerPoint</Application>
  <PresentationFormat>自定义</PresentationFormat>
  <Paragraphs>18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1_Office 主题​​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pfx</cp:lastModifiedBy>
  <cp:revision>1105</cp:revision>
  <dcterms:created xsi:type="dcterms:W3CDTF">2016-08-30T15:34:45Z</dcterms:created>
  <dcterms:modified xsi:type="dcterms:W3CDTF">2018-09-28T09:56:33Z</dcterms:modified>
  <cp:category>锐旗设计;https://9ppt.taobao.com</cp:category>
</cp:coreProperties>
</file>