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6"/>
  </p:notesMasterIdLst>
  <p:sldIdLst>
    <p:sldId id="291" r:id="rId4"/>
    <p:sldId id="953" r:id="rId5"/>
    <p:sldId id="931" r:id="rId7"/>
    <p:sldId id="782" r:id="rId8"/>
    <p:sldId id="780" r:id="rId9"/>
    <p:sldId id="933" r:id="rId10"/>
    <p:sldId id="93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w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315" autoAdjust="0"/>
  </p:normalViewPr>
  <p:slideViewPr>
    <p:cSldViewPr snapToGrid="0" showGuides="1">
      <p:cViewPr varScale="1">
        <p:scale>
          <a:sx n="103" d="100"/>
          <a:sy n="103" d="100"/>
        </p:scale>
        <p:origin x="-114" y="-522"/>
      </p:cViewPr>
      <p:guideLst>
        <p:guide orient="horz" pos="2225"/>
        <p:guide pos="393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D1464E-FEAE-4CE2-B82C-C066560CC74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A784B31-902B-47F5-B179-589DA083E340}">
      <dgm:prSet phldrT="[文本]"/>
      <dgm:spPr/>
      <dgm:t>
        <a:bodyPr/>
        <a:lstStyle/>
        <a:p>
          <a:r>
            <a:rPr lang="en-US" altLang="zh-CN" dirty="0" smtClean="0"/>
            <a:t>lock</a:t>
          </a:r>
          <a:endParaRPr lang="zh-CN" altLang="en-US" dirty="0"/>
        </a:p>
      </dgm:t>
    </dgm:pt>
    <dgm:pt modelId="{1C210E7D-E3DB-46F3-81EF-41526034F9C7}" cxnId="{BBA3C569-2C23-4267-8F81-1FFA4903E738}" type="parTrans">
      <dgm:prSet/>
      <dgm:spPr/>
      <dgm:t>
        <a:bodyPr/>
        <a:lstStyle/>
        <a:p>
          <a:endParaRPr lang="zh-CN" altLang="en-US"/>
        </a:p>
      </dgm:t>
    </dgm:pt>
    <dgm:pt modelId="{E1C29976-5B52-4DD0-A2B3-7B6B77B8CB71}" cxnId="{BBA3C569-2C23-4267-8F81-1FFA4903E738}" type="sibTrans">
      <dgm:prSet/>
      <dgm:spPr/>
      <dgm:t>
        <a:bodyPr/>
        <a:lstStyle/>
        <a:p>
          <a:endParaRPr lang="zh-CN" altLang="en-US"/>
        </a:p>
      </dgm:t>
    </dgm:pt>
    <dgm:pt modelId="{EF5687AC-078E-432D-803E-20165BE0BF32}">
      <dgm:prSet phldrT="[文本]"/>
      <dgm:spPr/>
      <dgm:t>
        <a:bodyPr/>
        <a:lstStyle/>
        <a:p>
          <a:r>
            <a:rPr lang="en-US" altLang="zh-CN" dirty="0" smtClean="0"/>
            <a:t>0000001</a:t>
          </a:r>
          <a:endParaRPr lang="zh-CN" altLang="en-US" dirty="0"/>
        </a:p>
      </dgm:t>
    </dgm:pt>
    <dgm:pt modelId="{A85A9607-43DC-4D9D-9417-D906E2ECBD1C}" cxnId="{EDEE10F4-4383-4159-BA69-1945C526F0C2}" type="parTrans">
      <dgm:prSet/>
      <dgm:spPr/>
      <dgm:t>
        <a:bodyPr/>
        <a:lstStyle/>
        <a:p>
          <a:endParaRPr lang="zh-CN" altLang="en-US"/>
        </a:p>
      </dgm:t>
    </dgm:pt>
    <dgm:pt modelId="{C1A17881-34D6-45C5-BDE7-3B57D3265B5F}" cxnId="{EDEE10F4-4383-4159-BA69-1945C526F0C2}" type="sibTrans">
      <dgm:prSet/>
      <dgm:spPr/>
      <dgm:t>
        <a:bodyPr/>
        <a:lstStyle/>
        <a:p>
          <a:endParaRPr lang="zh-CN" altLang="en-US"/>
        </a:p>
      </dgm:t>
    </dgm:pt>
    <dgm:pt modelId="{40DBA9F4-A412-4A66-B890-8E5F75138886}">
      <dgm:prSet phldrT="[文本]"/>
      <dgm:spPr/>
      <dgm:t>
        <a:bodyPr/>
        <a:lstStyle/>
        <a:p>
          <a:r>
            <a:rPr lang="en-US" altLang="zh-CN" dirty="0" smtClean="0"/>
            <a:t>0000002</a:t>
          </a:r>
          <a:endParaRPr lang="zh-CN" altLang="en-US" dirty="0"/>
        </a:p>
      </dgm:t>
    </dgm:pt>
    <dgm:pt modelId="{4454B396-6874-4E3D-A342-FD757CEF5EFF}" cxnId="{CA4414D7-DA2C-4D82-9F95-07C5A247F988}" type="parTrans">
      <dgm:prSet/>
      <dgm:spPr/>
      <dgm:t>
        <a:bodyPr/>
        <a:lstStyle/>
        <a:p>
          <a:endParaRPr lang="zh-CN" altLang="en-US"/>
        </a:p>
      </dgm:t>
    </dgm:pt>
    <dgm:pt modelId="{801FA1A4-70DE-49F4-A4DD-E3F11E414543}" cxnId="{CA4414D7-DA2C-4D82-9F95-07C5A247F988}" type="sibTrans">
      <dgm:prSet/>
      <dgm:spPr/>
      <dgm:t>
        <a:bodyPr/>
        <a:lstStyle/>
        <a:p>
          <a:endParaRPr lang="zh-CN" altLang="en-US"/>
        </a:p>
      </dgm:t>
    </dgm:pt>
    <dgm:pt modelId="{52A1BA1D-D06D-4B69-8C7A-C9752035D292}">
      <dgm:prSet phldrT="[文本]"/>
      <dgm:spPr/>
      <dgm:t>
        <a:bodyPr/>
        <a:lstStyle/>
        <a:p>
          <a:r>
            <a:rPr lang="en-US" altLang="zh-CN" smtClean="0"/>
            <a:t>0000003</a:t>
          </a:r>
          <a:endParaRPr lang="zh-CN" altLang="en-US" dirty="0"/>
        </a:p>
      </dgm:t>
    </dgm:pt>
    <dgm:pt modelId="{98A8C4B6-049D-4043-ACD8-F96606910923}" cxnId="{44648F63-64E6-4985-BB7C-D9B0644E2233}" type="parTrans">
      <dgm:prSet/>
      <dgm:spPr/>
      <dgm:t>
        <a:bodyPr/>
        <a:lstStyle/>
        <a:p>
          <a:endParaRPr lang="zh-CN" altLang="en-US"/>
        </a:p>
      </dgm:t>
    </dgm:pt>
    <dgm:pt modelId="{85678892-1754-4805-A0FA-A2B593E828BC}" cxnId="{44648F63-64E6-4985-BB7C-D9B0644E2233}" type="sibTrans">
      <dgm:prSet/>
      <dgm:spPr/>
      <dgm:t>
        <a:bodyPr/>
        <a:lstStyle/>
        <a:p>
          <a:endParaRPr lang="zh-CN" altLang="en-US"/>
        </a:p>
      </dgm:t>
    </dgm:pt>
    <dgm:pt modelId="{3513CDE7-B556-4B24-A70A-A7CC906AB65D}">
      <dgm:prSet phldrT="[文本]"/>
      <dgm:spPr/>
      <dgm:t>
        <a:bodyPr/>
        <a:lstStyle/>
        <a:p>
          <a:r>
            <a:rPr lang="en-US" altLang="zh-CN" smtClean="0"/>
            <a:t>0000004</a:t>
          </a:r>
          <a:endParaRPr lang="zh-CN" altLang="en-US" dirty="0"/>
        </a:p>
      </dgm:t>
    </dgm:pt>
    <dgm:pt modelId="{919FBD32-0681-4E60-8BF4-28D6B0CAB668}" cxnId="{52E0D9B2-BDFB-4B85-B8D4-1AE69CEE4884}" type="parTrans">
      <dgm:prSet/>
      <dgm:spPr/>
      <dgm:t>
        <a:bodyPr/>
        <a:lstStyle/>
        <a:p>
          <a:endParaRPr lang="zh-CN" altLang="en-US"/>
        </a:p>
      </dgm:t>
    </dgm:pt>
    <dgm:pt modelId="{80B6A257-34C0-4D5E-92AB-342761CE4D7E}" cxnId="{52E0D9B2-BDFB-4B85-B8D4-1AE69CEE4884}" type="sibTrans">
      <dgm:prSet/>
      <dgm:spPr/>
      <dgm:t>
        <a:bodyPr/>
        <a:lstStyle/>
        <a:p>
          <a:endParaRPr lang="zh-CN" altLang="en-US"/>
        </a:p>
      </dgm:t>
    </dgm:pt>
    <dgm:pt modelId="{3525B2D2-FB48-44B2-82D8-8DB3A6302E85}" type="pres">
      <dgm:prSet presAssocID="{79D1464E-FEAE-4CE2-B82C-C066560CC74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6D8BB1E-B125-47F0-BE2A-5E9005EE08CF}" type="pres">
      <dgm:prSet presAssocID="{1A784B31-902B-47F5-B179-589DA083E340}" presName="root" presStyleCnt="0"/>
      <dgm:spPr/>
    </dgm:pt>
    <dgm:pt modelId="{A95BDC37-D0F9-463F-8A75-88E24B5907A6}" type="pres">
      <dgm:prSet presAssocID="{1A784B31-902B-47F5-B179-589DA083E340}" presName="rootComposite" presStyleCnt="0"/>
      <dgm:spPr/>
    </dgm:pt>
    <dgm:pt modelId="{9C4EA6BC-DE7F-42D0-88D9-F066DEEA537E}" type="pres">
      <dgm:prSet presAssocID="{1A784B31-902B-47F5-B179-589DA083E340}" presName="rootText" presStyleLbl="node1" presStyleIdx="0" presStyleCnt="1"/>
      <dgm:spPr/>
      <dgm:t>
        <a:bodyPr/>
        <a:lstStyle/>
        <a:p>
          <a:endParaRPr lang="zh-CN" altLang="en-US"/>
        </a:p>
      </dgm:t>
    </dgm:pt>
    <dgm:pt modelId="{299A9C00-A267-46A0-8E3E-D2FB05FCB381}" type="pres">
      <dgm:prSet presAssocID="{1A784B31-902B-47F5-B179-589DA083E340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D00B8045-AF6C-4962-9816-184FA115AD06}" type="pres">
      <dgm:prSet presAssocID="{1A784B31-902B-47F5-B179-589DA083E340}" presName="childShape" presStyleCnt="0"/>
      <dgm:spPr/>
    </dgm:pt>
    <dgm:pt modelId="{705E3636-4E06-4BB6-BF78-F193619B6BC7}" type="pres">
      <dgm:prSet presAssocID="{A85A9607-43DC-4D9D-9417-D906E2ECBD1C}" presName="Name13" presStyleLbl="parChTrans1D2" presStyleIdx="0" presStyleCnt="4"/>
      <dgm:spPr/>
      <dgm:t>
        <a:bodyPr/>
        <a:lstStyle/>
        <a:p>
          <a:endParaRPr lang="zh-CN" altLang="en-US"/>
        </a:p>
      </dgm:t>
    </dgm:pt>
    <dgm:pt modelId="{F234504D-0014-4959-ABBC-73A57D409BBF}" type="pres">
      <dgm:prSet presAssocID="{EF5687AC-078E-432D-803E-20165BE0BF32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AF476F-6A6C-43DC-9414-DC5DDB58806F}" type="pres">
      <dgm:prSet presAssocID="{4454B396-6874-4E3D-A342-FD757CEF5EFF}" presName="Name13" presStyleLbl="parChTrans1D2" presStyleIdx="1" presStyleCnt="4"/>
      <dgm:spPr/>
      <dgm:t>
        <a:bodyPr/>
        <a:lstStyle/>
        <a:p>
          <a:endParaRPr lang="zh-CN" altLang="en-US"/>
        </a:p>
      </dgm:t>
    </dgm:pt>
    <dgm:pt modelId="{F0603763-AFB1-4205-B3E5-AE6BCA7D8517}" type="pres">
      <dgm:prSet presAssocID="{40DBA9F4-A412-4A66-B890-8E5F75138886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2DA93C-C847-4FBC-A52D-EC839DBAA0A1}" type="pres">
      <dgm:prSet presAssocID="{98A8C4B6-049D-4043-ACD8-F96606910923}" presName="Name13" presStyleLbl="parChTrans1D2" presStyleIdx="2" presStyleCnt="4"/>
      <dgm:spPr/>
      <dgm:t>
        <a:bodyPr/>
        <a:lstStyle/>
        <a:p>
          <a:endParaRPr lang="zh-CN" altLang="en-US"/>
        </a:p>
      </dgm:t>
    </dgm:pt>
    <dgm:pt modelId="{1A858A77-E4F5-4715-91A3-82A53AE94495}" type="pres">
      <dgm:prSet presAssocID="{52A1BA1D-D06D-4B69-8C7A-C9752035D292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07F819-E276-4CC5-ABA1-AE3463704D38}" type="pres">
      <dgm:prSet presAssocID="{919FBD32-0681-4E60-8BF4-28D6B0CAB668}" presName="Name13" presStyleLbl="parChTrans1D2" presStyleIdx="3" presStyleCnt="4"/>
      <dgm:spPr/>
      <dgm:t>
        <a:bodyPr/>
        <a:lstStyle/>
        <a:p>
          <a:endParaRPr lang="zh-CN" altLang="en-US"/>
        </a:p>
      </dgm:t>
    </dgm:pt>
    <dgm:pt modelId="{07CC47BC-9BFC-4589-A946-58B0036DB3DF}" type="pres">
      <dgm:prSet presAssocID="{3513CDE7-B556-4B24-A70A-A7CC906AB65D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193955B-7B51-4354-84DD-126A105B4DB7}" type="presOf" srcId="{A85A9607-43DC-4D9D-9417-D906E2ECBD1C}" destId="{705E3636-4E06-4BB6-BF78-F193619B6BC7}" srcOrd="0" destOrd="0" presId="urn:microsoft.com/office/officeart/2005/8/layout/hierarchy3"/>
    <dgm:cxn modelId="{D6859414-4122-416B-B1F0-6B7B6388D34C}" type="presOf" srcId="{40DBA9F4-A412-4A66-B890-8E5F75138886}" destId="{F0603763-AFB1-4205-B3E5-AE6BCA7D8517}" srcOrd="0" destOrd="0" presId="urn:microsoft.com/office/officeart/2005/8/layout/hierarchy3"/>
    <dgm:cxn modelId="{F94458E2-A4DD-4259-8A52-DBD5782CCABD}" type="presOf" srcId="{EF5687AC-078E-432D-803E-20165BE0BF32}" destId="{F234504D-0014-4959-ABBC-73A57D409BBF}" srcOrd="0" destOrd="0" presId="urn:microsoft.com/office/officeart/2005/8/layout/hierarchy3"/>
    <dgm:cxn modelId="{D78979DC-9E11-4CC6-B05A-F18AEEF88C11}" type="presOf" srcId="{52A1BA1D-D06D-4B69-8C7A-C9752035D292}" destId="{1A858A77-E4F5-4715-91A3-82A53AE94495}" srcOrd="0" destOrd="0" presId="urn:microsoft.com/office/officeart/2005/8/layout/hierarchy3"/>
    <dgm:cxn modelId="{B99E310C-9A9A-452F-80A5-71ABC82A5083}" type="presOf" srcId="{1A784B31-902B-47F5-B179-589DA083E340}" destId="{9C4EA6BC-DE7F-42D0-88D9-F066DEEA537E}" srcOrd="0" destOrd="0" presId="urn:microsoft.com/office/officeart/2005/8/layout/hierarchy3"/>
    <dgm:cxn modelId="{44648F63-64E6-4985-BB7C-D9B0644E2233}" srcId="{1A784B31-902B-47F5-B179-589DA083E340}" destId="{52A1BA1D-D06D-4B69-8C7A-C9752035D292}" srcOrd="2" destOrd="0" parTransId="{98A8C4B6-049D-4043-ACD8-F96606910923}" sibTransId="{85678892-1754-4805-A0FA-A2B593E828BC}"/>
    <dgm:cxn modelId="{6EC260E0-6B61-495D-BB40-1358FFE111C5}" type="presOf" srcId="{1A784B31-902B-47F5-B179-589DA083E340}" destId="{299A9C00-A267-46A0-8E3E-D2FB05FCB381}" srcOrd="1" destOrd="0" presId="urn:microsoft.com/office/officeart/2005/8/layout/hierarchy3"/>
    <dgm:cxn modelId="{E6EDD2D1-1A50-4359-BCC5-09528FCFE5F1}" type="presOf" srcId="{919FBD32-0681-4E60-8BF4-28D6B0CAB668}" destId="{2C07F819-E276-4CC5-ABA1-AE3463704D38}" srcOrd="0" destOrd="0" presId="urn:microsoft.com/office/officeart/2005/8/layout/hierarchy3"/>
    <dgm:cxn modelId="{C65470C9-8302-4916-9A52-6FB8C78457A5}" type="presOf" srcId="{3513CDE7-B556-4B24-A70A-A7CC906AB65D}" destId="{07CC47BC-9BFC-4589-A946-58B0036DB3DF}" srcOrd="0" destOrd="0" presId="urn:microsoft.com/office/officeart/2005/8/layout/hierarchy3"/>
    <dgm:cxn modelId="{9277B4AB-E344-4ECB-9D63-16541FA018FE}" type="presOf" srcId="{79D1464E-FEAE-4CE2-B82C-C066560CC74E}" destId="{3525B2D2-FB48-44B2-82D8-8DB3A6302E85}" srcOrd="0" destOrd="0" presId="urn:microsoft.com/office/officeart/2005/8/layout/hierarchy3"/>
    <dgm:cxn modelId="{6AA80071-8384-44C3-AEBD-E2AEE8CD22D4}" type="presOf" srcId="{98A8C4B6-049D-4043-ACD8-F96606910923}" destId="{8C2DA93C-C847-4FBC-A52D-EC839DBAA0A1}" srcOrd="0" destOrd="0" presId="urn:microsoft.com/office/officeart/2005/8/layout/hierarchy3"/>
    <dgm:cxn modelId="{DA54C239-AEB0-4CD8-A8CD-A901A12DF828}" type="presOf" srcId="{4454B396-6874-4E3D-A342-FD757CEF5EFF}" destId="{E1AF476F-6A6C-43DC-9414-DC5DDB58806F}" srcOrd="0" destOrd="0" presId="urn:microsoft.com/office/officeart/2005/8/layout/hierarchy3"/>
    <dgm:cxn modelId="{52E0D9B2-BDFB-4B85-B8D4-1AE69CEE4884}" srcId="{1A784B31-902B-47F5-B179-589DA083E340}" destId="{3513CDE7-B556-4B24-A70A-A7CC906AB65D}" srcOrd="3" destOrd="0" parTransId="{919FBD32-0681-4E60-8BF4-28D6B0CAB668}" sibTransId="{80B6A257-34C0-4D5E-92AB-342761CE4D7E}"/>
    <dgm:cxn modelId="{BBA3C569-2C23-4267-8F81-1FFA4903E738}" srcId="{79D1464E-FEAE-4CE2-B82C-C066560CC74E}" destId="{1A784B31-902B-47F5-B179-589DA083E340}" srcOrd="0" destOrd="0" parTransId="{1C210E7D-E3DB-46F3-81EF-41526034F9C7}" sibTransId="{E1C29976-5B52-4DD0-A2B3-7B6B77B8CB71}"/>
    <dgm:cxn modelId="{CA4414D7-DA2C-4D82-9F95-07C5A247F988}" srcId="{1A784B31-902B-47F5-B179-589DA083E340}" destId="{40DBA9F4-A412-4A66-B890-8E5F75138886}" srcOrd="1" destOrd="0" parTransId="{4454B396-6874-4E3D-A342-FD757CEF5EFF}" sibTransId="{801FA1A4-70DE-49F4-A4DD-E3F11E414543}"/>
    <dgm:cxn modelId="{EDEE10F4-4383-4159-BA69-1945C526F0C2}" srcId="{1A784B31-902B-47F5-B179-589DA083E340}" destId="{EF5687AC-078E-432D-803E-20165BE0BF32}" srcOrd="0" destOrd="0" parTransId="{A85A9607-43DC-4D9D-9417-D906E2ECBD1C}" sibTransId="{C1A17881-34D6-45C5-BDE7-3B57D3265B5F}"/>
    <dgm:cxn modelId="{CB110256-F2FB-49DE-8D33-A0657B36C64E}" type="presParOf" srcId="{3525B2D2-FB48-44B2-82D8-8DB3A6302E85}" destId="{96D8BB1E-B125-47F0-BE2A-5E9005EE08CF}" srcOrd="0" destOrd="0" presId="urn:microsoft.com/office/officeart/2005/8/layout/hierarchy3"/>
    <dgm:cxn modelId="{AC60B93C-DA54-4D2C-9EEA-8C7E1FB0B6FF}" type="presParOf" srcId="{96D8BB1E-B125-47F0-BE2A-5E9005EE08CF}" destId="{A95BDC37-D0F9-463F-8A75-88E24B5907A6}" srcOrd="0" destOrd="0" presId="urn:microsoft.com/office/officeart/2005/8/layout/hierarchy3"/>
    <dgm:cxn modelId="{BB98FBB3-5B33-421E-AB21-A2D549097475}" type="presParOf" srcId="{A95BDC37-D0F9-463F-8A75-88E24B5907A6}" destId="{9C4EA6BC-DE7F-42D0-88D9-F066DEEA537E}" srcOrd="0" destOrd="0" presId="urn:microsoft.com/office/officeart/2005/8/layout/hierarchy3"/>
    <dgm:cxn modelId="{03430AC5-81EE-40AA-9350-66701E080C8F}" type="presParOf" srcId="{A95BDC37-D0F9-463F-8A75-88E24B5907A6}" destId="{299A9C00-A267-46A0-8E3E-D2FB05FCB381}" srcOrd="1" destOrd="0" presId="urn:microsoft.com/office/officeart/2005/8/layout/hierarchy3"/>
    <dgm:cxn modelId="{41CBF413-92C7-44B1-8CE0-D1A3E719D30F}" type="presParOf" srcId="{96D8BB1E-B125-47F0-BE2A-5E9005EE08CF}" destId="{D00B8045-AF6C-4962-9816-184FA115AD06}" srcOrd="1" destOrd="0" presId="urn:microsoft.com/office/officeart/2005/8/layout/hierarchy3"/>
    <dgm:cxn modelId="{6183A39D-5A5A-444D-BE78-6EAE98545804}" type="presParOf" srcId="{D00B8045-AF6C-4962-9816-184FA115AD06}" destId="{705E3636-4E06-4BB6-BF78-F193619B6BC7}" srcOrd="0" destOrd="0" presId="urn:microsoft.com/office/officeart/2005/8/layout/hierarchy3"/>
    <dgm:cxn modelId="{FA3717F9-083B-4A3E-8D6C-5ADCC366C0B8}" type="presParOf" srcId="{D00B8045-AF6C-4962-9816-184FA115AD06}" destId="{F234504D-0014-4959-ABBC-73A57D409BBF}" srcOrd="1" destOrd="0" presId="urn:microsoft.com/office/officeart/2005/8/layout/hierarchy3"/>
    <dgm:cxn modelId="{A6B37674-D776-42B2-BA96-650331C46173}" type="presParOf" srcId="{D00B8045-AF6C-4962-9816-184FA115AD06}" destId="{E1AF476F-6A6C-43DC-9414-DC5DDB58806F}" srcOrd="2" destOrd="0" presId="urn:microsoft.com/office/officeart/2005/8/layout/hierarchy3"/>
    <dgm:cxn modelId="{7D8834EA-1EF9-4C4F-B654-6A70E0C3DE0A}" type="presParOf" srcId="{D00B8045-AF6C-4962-9816-184FA115AD06}" destId="{F0603763-AFB1-4205-B3E5-AE6BCA7D8517}" srcOrd="3" destOrd="0" presId="urn:microsoft.com/office/officeart/2005/8/layout/hierarchy3"/>
    <dgm:cxn modelId="{B6B63F48-7A35-4839-8540-B6150B313425}" type="presParOf" srcId="{D00B8045-AF6C-4962-9816-184FA115AD06}" destId="{8C2DA93C-C847-4FBC-A52D-EC839DBAA0A1}" srcOrd="4" destOrd="0" presId="urn:microsoft.com/office/officeart/2005/8/layout/hierarchy3"/>
    <dgm:cxn modelId="{24BBE1E2-469A-42AC-81AB-5D491D10883D}" type="presParOf" srcId="{D00B8045-AF6C-4962-9816-184FA115AD06}" destId="{1A858A77-E4F5-4715-91A3-82A53AE94495}" srcOrd="5" destOrd="0" presId="urn:microsoft.com/office/officeart/2005/8/layout/hierarchy3"/>
    <dgm:cxn modelId="{ADFB9F48-ED69-49C1-9BEB-488E63F97B4C}" type="presParOf" srcId="{D00B8045-AF6C-4962-9816-184FA115AD06}" destId="{2C07F819-E276-4CC5-ABA1-AE3463704D38}" srcOrd="6" destOrd="0" presId="urn:microsoft.com/office/officeart/2005/8/layout/hierarchy3"/>
    <dgm:cxn modelId="{9EA3C302-FBAC-412E-AB3F-CE31650A9EF8}" type="presParOf" srcId="{D00B8045-AF6C-4962-9816-184FA115AD06}" destId="{07CC47BC-9BFC-4589-A946-58B0036DB3DF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4EA6BC-DE7F-42D0-88D9-F066DEEA537E}">
      <dsp:nvSpPr>
        <dsp:cNvPr id="0" name=""/>
        <dsp:cNvSpPr/>
      </dsp:nvSpPr>
      <dsp:spPr>
        <a:xfrm>
          <a:off x="2370832" y="496"/>
          <a:ext cx="1354335" cy="677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smtClean="0"/>
            <a:t>lock</a:t>
          </a:r>
          <a:endParaRPr lang="zh-CN" altLang="en-US" sz="3400" kern="1200" dirty="0"/>
        </a:p>
      </dsp:txBody>
      <dsp:txXfrm>
        <a:off x="2390666" y="20330"/>
        <a:ext cx="1314667" cy="637499"/>
      </dsp:txXfrm>
    </dsp:sp>
    <dsp:sp modelId="{705E3636-4E06-4BB6-BF78-F193619B6BC7}">
      <dsp:nvSpPr>
        <dsp:cNvPr id="0" name=""/>
        <dsp:cNvSpPr/>
      </dsp:nvSpPr>
      <dsp:spPr>
        <a:xfrm>
          <a:off x="2506265" y="677664"/>
          <a:ext cx="135433" cy="507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7875"/>
              </a:lnTo>
              <a:lnTo>
                <a:pt x="135433" y="5078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4504D-0014-4959-ABBC-73A57D409BBF}">
      <dsp:nvSpPr>
        <dsp:cNvPr id="0" name=""/>
        <dsp:cNvSpPr/>
      </dsp:nvSpPr>
      <dsp:spPr>
        <a:xfrm>
          <a:off x="2641699" y="846956"/>
          <a:ext cx="1083468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0000001</a:t>
          </a:r>
          <a:endParaRPr lang="zh-CN" altLang="en-US" sz="2000" kern="1200" dirty="0"/>
        </a:p>
      </dsp:txBody>
      <dsp:txXfrm>
        <a:off x="2661533" y="866790"/>
        <a:ext cx="1043800" cy="637499"/>
      </dsp:txXfrm>
    </dsp:sp>
    <dsp:sp modelId="{E1AF476F-6A6C-43DC-9414-DC5DDB58806F}">
      <dsp:nvSpPr>
        <dsp:cNvPr id="0" name=""/>
        <dsp:cNvSpPr/>
      </dsp:nvSpPr>
      <dsp:spPr>
        <a:xfrm>
          <a:off x="2506265" y="677664"/>
          <a:ext cx="135433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135433" y="13543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603763-AFB1-4205-B3E5-AE6BCA7D8517}">
      <dsp:nvSpPr>
        <dsp:cNvPr id="0" name=""/>
        <dsp:cNvSpPr/>
      </dsp:nvSpPr>
      <dsp:spPr>
        <a:xfrm>
          <a:off x="2641699" y="1693416"/>
          <a:ext cx="1083468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0000002</a:t>
          </a:r>
          <a:endParaRPr lang="zh-CN" altLang="en-US" sz="2000" kern="1200" dirty="0"/>
        </a:p>
      </dsp:txBody>
      <dsp:txXfrm>
        <a:off x="2661533" y="1713250"/>
        <a:ext cx="1043800" cy="637499"/>
      </dsp:txXfrm>
    </dsp:sp>
    <dsp:sp modelId="{8C2DA93C-C847-4FBC-A52D-EC839DBAA0A1}">
      <dsp:nvSpPr>
        <dsp:cNvPr id="0" name=""/>
        <dsp:cNvSpPr/>
      </dsp:nvSpPr>
      <dsp:spPr>
        <a:xfrm>
          <a:off x="2506265" y="677664"/>
          <a:ext cx="135433" cy="2200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0795"/>
              </a:lnTo>
              <a:lnTo>
                <a:pt x="135433" y="22007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858A77-E4F5-4715-91A3-82A53AE94495}">
      <dsp:nvSpPr>
        <dsp:cNvPr id="0" name=""/>
        <dsp:cNvSpPr/>
      </dsp:nvSpPr>
      <dsp:spPr>
        <a:xfrm>
          <a:off x="2641699" y="2539875"/>
          <a:ext cx="1083468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smtClean="0"/>
            <a:t>0000003</a:t>
          </a:r>
          <a:endParaRPr lang="zh-CN" altLang="en-US" sz="2000" kern="1200" dirty="0"/>
        </a:p>
      </dsp:txBody>
      <dsp:txXfrm>
        <a:off x="2661533" y="2559709"/>
        <a:ext cx="1043800" cy="637499"/>
      </dsp:txXfrm>
    </dsp:sp>
    <dsp:sp modelId="{2C07F819-E276-4CC5-ABA1-AE3463704D38}">
      <dsp:nvSpPr>
        <dsp:cNvPr id="0" name=""/>
        <dsp:cNvSpPr/>
      </dsp:nvSpPr>
      <dsp:spPr>
        <a:xfrm>
          <a:off x="2506265" y="677664"/>
          <a:ext cx="135433" cy="3047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7255"/>
              </a:lnTo>
              <a:lnTo>
                <a:pt x="135433" y="30472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C47BC-9BFC-4589-A946-58B0036DB3DF}">
      <dsp:nvSpPr>
        <dsp:cNvPr id="0" name=""/>
        <dsp:cNvSpPr/>
      </dsp:nvSpPr>
      <dsp:spPr>
        <a:xfrm>
          <a:off x="2641699" y="3386335"/>
          <a:ext cx="1083468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smtClean="0"/>
            <a:t>0000004</a:t>
          </a:r>
          <a:endParaRPr lang="zh-CN" altLang="en-US" sz="2000" kern="1200" dirty="0"/>
        </a:p>
      </dsp:txBody>
      <dsp:txXfrm>
        <a:off x="2661533" y="3406169"/>
        <a:ext cx="1043800" cy="637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linDir" val="fromT"/>
              <dgm:param type="chAlign" val="l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35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1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3" Type="http://schemas.openxmlformats.org/officeDocument/2006/relationships/slideLayout" Target="../slideLayouts/slideLayout1.xml"/><Relationship Id="rId22" Type="http://schemas.openxmlformats.org/officeDocument/2006/relationships/tags" Target="../tags/tag33.xml"/><Relationship Id="rId21" Type="http://schemas.openxmlformats.org/officeDocument/2006/relationships/tags" Target="../tags/tag32.xml"/><Relationship Id="rId20" Type="http://schemas.openxmlformats.org/officeDocument/2006/relationships/tags" Target="../tags/tag31.xml"/><Relationship Id="rId2" Type="http://schemas.openxmlformats.org/officeDocument/2006/relationships/tags" Target="../tags/tag13.xml"/><Relationship Id="rId19" Type="http://schemas.openxmlformats.org/officeDocument/2006/relationships/tags" Target="../tags/tag30.xml"/><Relationship Id="rId18" Type="http://schemas.openxmlformats.org/officeDocument/2006/relationships/tags" Target="../tags/tag29.xml"/><Relationship Id="rId17" Type="http://schemas.openxmlformats.org/officeDocument/2006/relationships/tags" Target="../tags/tag28.xml"/><Relationship Id="rId16" Type="http://schemas.openxmlformats.org/officeDocument/2006/relationships/tags" Target="../tags/tag27.xml"/><Relationship Id="rId15" Type="http://schemas.openxmlformats.org/officeDocument/2006/relationships/tags" Target="../tags/tag26.xml"/><Relationship Id="rId14" Type="http://schemas.openxmlformats.org/officeDocument/2006/relationships/tags" Target="../tags/tag25.xml"/><Relationship Id="rId13" Type="http://schemas.openxmlformats.org/officeDocument/2006/relationships/tags" Target="../tags/tag24.xml"/><Relationship Id="rId12" Type="http://schemas.openxmlformats.org/officeDocument/2006/relationships/tags" Target="../tags/tag23.xml"/><Relationship Id="rId11" Type="http://schemas.openxmlformats.org/officeDocument/2006/relationships/tags" Target="../tags/tag22.xml"/><Relationship Id="rId10" Type="http://schemas.openxmlformats.org/officeDocument/2006/relationships/tags" Target="../tags/tag21.xml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microsoft.com/office/2007/relationships/diagramDrawing" Target="../diagrams/drawing1.xml"/><Relationship Id="rId7" Type="http://schemas.openxmlformats.org/officeDocument/2006/relationships/diagramColors" Target="../diagrams/colors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3" Type="http://schemas.openxmlformats.org/officeDocument/2006/relationships/image" Target="../media/image7.png"/><Relationship Id="rId2" Type="http://schemas.openxmlformats.org/officeDocument/2006/relationships/tags" Target="../tags/tag41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43.xml"/><Relationship Id="rId1" Type="http://schemas.openxmlformats.org/officeDocument/2006/relationships/tags" Target="../tags/tag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2031755" y="1485467"/>
            <a:ext cx="8256917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en-US" altLang="zh-CN" sz="400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sz="400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高并发下如何做到</a:t>
            </a:r>
            <a:endParaRPr lang="zh-CN" sz="400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sz="400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安全的修改同一行数据</a:t>
            </a:r>
            <a:endParaRPr lang="zh-CN" sz="400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17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</a:t>
            </a:r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</a:t>
            </a:r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ANK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531207"/>
            <a:ext cx="3544970" cy="368300"/>
            <a:chOff x="1139058" y="5604513"/>
            <a:chExt cx="3544970" cy="368300"/>
          </a:xfrm>
        </p:grpSpPr>
        <p:grpSp>
          <p:nvGrpSpPr>
            <p:cNvPr id="24" name="PA_组合 23"/>
            <p:cNvGrpSpPr/>
            <p:nvPr>
              <p:custDataLst>
                <p:tags r:id="rId3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498233" y="5604513"/>
              <a:ext cx="318579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8565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Deer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2957339855</a:t>
              </a:r>
              <a:endParaRPr lang="en-US" altLang="zh-CN" smtClean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59105" y="5531207"/>
            <a:ext cx="3930862" cy="368300"/>
            <a:chOff x="4060522" y="5638470"/>
            <a:chExt cx="3930862" cy="368300"/>
          </a:xfrm>
        </p:grpSpPr>
        <p:grpSp>
          <p:nvGrpSpPr>
            <p:cNvPr id="29" name="PA_组合 14"/>
            <p:cNvGrpSpPr/>
            <p:nvPr>
              <p:custDataLst>
                <p:tags r:id="rId5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411254" y="5638470"/>
              <a:ext cx="358013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8565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2133576719</a:t>
              </a:r>
              <a:endParaRPr lang="en-US" altLang="zh-CN" smtClean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7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152110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锁的那些事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8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8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8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8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10" name="Picture 10" descr="D:\PatrickWork\课件\icon\2008102216393561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0238" y="4058701"/>
            <a:ext cx="961312" cy="961312"/>
          </a:xfrm>
          <a:prstGeom prst="rect">
            <a:avLst/>
          </a:prstGeom>
          <a:noFill/>
        </p:spPr>
      </p:pic>
      <p:pic>
        <p:nvPicPr>
          <p:cNvPr id="11" name="Picture 10" descr="D:\PatrickWork\课件\icon\2008102216393561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0311" y="4058701"/>
            <a:ext cx="961312" cy="961312"/>
          </a:xfrm>
          <a:prstGeom prst="rect">
            <a:avLst/>
          </a:prstGeom>
          <a:noFill/>
        </p:spPr>
      </p:pic>
      <p:pic>
        <p:nvPicPr>
          <p:cNvPr id="12" name="Picture 10" descr="D:\PatrickWork\课件\icon\2008102216393561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4573" y="4058701"/>
            <a:ext cx="961312" cy="961312"/>
          </a:xfrm>
          <a:prstGeom prst="rect">
            <a:avLst/>
          </a:prstGeom>
          <a:noFill/>
        </p:spPr>
      </p:pic>
      <p:pic>
        <p:nvPicPr>
          <p:cNvPr id="13" name="Picture 10" descr="D:\PatrickWork\课件\icon\2008102216393561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11017" y="4058701"/>
            <a:ext cx="961312" cy="961312"/>
          </a:xfrm>
          <a:prstGeom prst="rect">
            <a:avLst/>
          </a:prstGeom>
          <a:noFill/>
        </p:spPr>
      </p:pic>
      <p:cxnSp>
        <p:nvCxnSpPr>
          <p:cNvPr id="5" name="直接箭头连接符 4"/>
          <p:cNvCxnSpPr>
            <a:stCxn id="10" idx="0"/>
          </p:cNvCxnSpPr>
          <p:nvPr/>
        </p:nvCxnSpPr>
        <p:spPr>
          <a:xfrm flipV="1">
            <a:off x="1880894" y="2838495"/>
            <a:ext cx="602246" cy="1220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11" idx="0"/>
            <a:endCxn id="16" idx="2"/>
          </p:cNvCxnSpPr>
          <p:nvPr/>
        </p:nvCxnSpPr>
        <p:spPr>
          <a:xfrm flipH="1" flipV="1">
            <a:off x="2666350" y="2838494"/>
            <a:ext cx="624617" cy="12202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2" idx="0"/>
            <a:endCxn id="16" idx="2"/>
          </p:cNvCxnSpPr>
          <p:nvPr/>
        </p:nvCxnSpPr>
        <p:spPr>
          <a:xfrm flipH="1" flipV="1">
            <a:off x="2666350" y="2838494"/>
            <a:ext cx="2138879" cy="12202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3" idx="0"/>
          </p:cNvCxnSpPr>
          <p:nvPr/>
        </p:nvCxnSpPr>
        <p:spPr>
          <a:xfrm flipH="1" flipV="1">
            <a:off x="2810311" y="2786059"/>
            <a:ext cx="3581362" cy="1272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83990" y="5020013"/>
            <a:ext cx="7740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22538" y="5020013"/>
            <a:ext cx="7740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437797" y="4998243"/>
            <a:ext cx="7740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22020" y="4998243"/>
            <a:ext cx="826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3" name="Picture 4" descr="D:\PatrickWork\icon\crystal-gt-png-pack-crystalxp.net-en-104\apps\importa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28095" y="2865801"/>
            <a:ext cx="474345" cy="474345"/>
          </a:xfrm>
          <a:prstGeom prst="rect">
            <a:avLst/>
          </a:prstGeom>
          <a:noFill/>
        </p:spPr>
      </p:pic>
      <p:sp>
        <p:nvSpPr>
          <p:cNvPr id="54" name="矩形 2"/>
          <p:cNvSpPr>
            <a:spLocks noChangeArrowheads="1"/>
          </p:cNvSpPr>
          <p:nvPr/>
        </p:nvSpPr>
        <p:spPr bwMode="auto">
          <a:xfrm>
            <a:off x="7740987" y="2786368"/>
            <a:ext cx="4026621" cy="998607"/>
          </a:xfrm>
          <a:prstGeom prst="rect">
            <a:avLst/>
          </a:prstGeo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000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14300"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en-US" altLang="zh-CN" sz="1600">
                <a:solidFill>
                  <a:srgbClr val="FF0000"/>
                </a:solidFill>
              </a:rPr>
              <a:t> </a:t>
            </a:r>
            <a:r>
              <a:rPr lang="en-US" altLang="zh-CN" sz="1600" smtClean="0">
                <a:solidFill>
                  <a:srgbClr val="FF0000"/>
                </a:solidFill>
              </a:rPr>
              <a:t>      </a:t>
            </a:r>
            <a:r>
              <a:rPr lang="en-US" altLang="zh-CN" sz="1600" smtClean="0"/>
              <a:t>JVM</a:t>
            </a:r>
            <a:r>
              <a:rPr lang="zh-CN" altLang="en-US" sz="1600" smtClean="0"/>
              <a:t>锁解决不了分布式环境多任务对共享资源竞争的协同操作问题！</a:t>
            </a:r>
            <a:endParaRPr lang="en-US" altLang="zh-CN" sz="2000"/>
          </a:p>
        </p:txBody>
      </p:sp>
      <p:grpSp>
        <p:nvGrpSpPr>
          <p:cNvPr id="34" name="组合 33"/>
          <p:cNvGrpSpPr/>
          <p:nvPr/>
        </p:nvGrpSpPr>
        <p:grpSpPr>
          <a:xfrm>
            <a:off x="6766730" y="94851"/>
            <a:ext cx="4220567" cy="837873"/>
            <a:chOff x="7324725" y="1141845"/>
            <a:chExt cx="4220567" cy="837873"/>
          </a:xfrm>
        </p:grpSpPr>
        <p:grpSp>
          <p:nvGrpSpPr>
            <p:cNvPr id="35" name="组合 34"/>
            <p:cNvGrpSpPr/>
            <p:nvPr/>
          </p:nvGrpSpPr>
          <p:grpSpPr>
            <a:xfrm>
              <a:off x="7433480" y="1279104"/>
              <a:ext cx="4111812" cy="507831"/>
              <a:chOff x="6359105" y="5452462"/>
              <a:chExt cx="4111812" cy="507831"/>
            </a:xfrm>
            <a:effectLst>
              <a:outerShdw sx="1000" sy="1000" algn="ctr" rotWithShape="0">
                <a:srgbClr val="000000"/>
              </a:outerShdw>
            </a:effectLst>
          </p:grpSpPr>
          <p:grpSp>
            <p:nvGrpSpPr>
              <p:cNvPr id="37" name="PA_组合 14"/>
              <p:cNvGrpSpPr/>
              <p:nvPr>
                <p:custDataLst>
                  <p:tags r:id="rId5"/>
                </p:custDataLst>
              </p:nvPr>
            </p:nvGrpSpPr>
            <p:grpSpPr bwMode="auto">
              <a:xfrm>
                <a:off x="6359105" y="5535873"/>
                <a:ext cx="360000" cy="360000"/>
                <a:chOff x="4248" y="3024"/>
                <a:chExt cx="600" cy="599"/>
              </a:xfrm>
            </p:grpSpPr>
            <p:sp>
              <p:nvSpPr>
                <p:cNvPr id="42" name="Oval 15"/>
                <p:cNvSpPr>
                  <a:spLocks noChangeArrowheads="1"/>
                </p:cNvSpPr>
                <p:nvPr/>
              </p:nvSpPr>
              <p:spPr bwMode="auto">
                <a:xfrm>
                  <a:off x="4248" y="3024"/>
                  <a:ext cx="600" cy="59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43" name="Group 16"/>
                <p:cNvGrpSpPr/>
                <p:nvPr/>
              </p:nvGrpSpPr>
              <p:grpSpPr bwMode="auto">
                <a:xfrm>
                  <a:off x="4441" y="3144"/>
                  <a:ext cx="215" cy="345"/>
                  <a:chOff x="4441" y="3144"/>
                  <a:chExt cx="215" cy="345"/>
                </a:xfrm>
              </p:grpSpPr>
              <p:sp>
                <p:nvSpPr>
                  <p:cNvPr id="55" name="Freeform 17"/>
                  <p:cNvSpPr>
                    <a:spLocks noEditPoints="1"/>
                  </p:cNvSpPr>
                  <p:nvPr/>
                </p:nvSpPr>
                <p:spPr bwMode="auto">
                  <a:xfrm>
                    <a:off x="4474" y="3144"/>
                    <a:ext cx="149" cy="253"/>
                  </a:xfrm>
                  <a:custGeom>
                    <a:avLst/>
                    <a:gdLst>
                      <a:gd name="T0" fmla="*/ 31 w 63"/>
                      <a:gd name="T1" fmla="*/ 107 h 107"/>
                      <a:gd name="T2" fmla="*/ 63 w 63"/>
                      <a:gd name="T3" fmla="*/ 78 h 107"/>
                      <a:gd name="T4" fmla="*/ 63 w 63"/>
                      <a:gd name="T5" fmla="*/ 29 h 107"/>
                      <a:gd name="T6" fmla="*/ 31 w 63"/>
                      <a:gd name="T7" fmla="*/ 0 h 107"/>
                      <a:gd name="T8" fmla="*/ 0 w 63"/>
                      <a:gd name="T9" fmla="*/ 29 h 107"/>
                      <a:gd name="T10" fmla="*/ 0 w 63"/>
                      <a:gd name="T11" fmla="*/ 78 h 107"/>
                      <a:gd name="T12" fmla="*/ 31 w 63"/>
                      <a:gd name="T13" fmla="*/ 107 h 107"/>
                      <a:gd name="T14" fmla="*/ 10 w 63"/>
                      <a:gd name="T15" fmla="*/ 29 h 107"/>
                      <a:gd name="T16" fmla="*/ 31 w 63"/>
                      <a:gd name="T17" fmla="*/ 10 h 107"/>
                      <a:gd name="T18" fmla="*/ 53 w 63"/>
                      <a:gd name="T19" fmla="*/ 29 h 107"/>
                      <a:gd name="T20" fmla="*/ 53 w 63"/>
                      <a:gd name="T21" fmla="*/ 78 h 107"/>
                      <a:gd name="T22" fmla="*/ 31 w 63"/>
                      <a:gd name="T23" fmla="*/ 97 h 107"/>
                      <a:gd name="T24" fmla="*/ 10 w 63"/>
                      <a:gd name="T25" fmla="*/ 78 h 107"/>
                      <a:gd name="T26" fmla="*/ 10 w 63"/>
                      <a:gd name="T27" fmla="*/ 29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3" h="107">
                        <a:moveTo>
                          <a:pt x="31" y="107"/>
                        </a:moveTo>
                        <a:cubicBezTo>
                          <a:pt x="49" y="107"/>
                          <a:pt x="63" y="94"/>
                          <a:pt x="63" y="78"/>
                        </a:cubicBezTo>
                        <a:cubicBezTo>
                          <a:pt x="63" y="29"/>
                          <a:pt x="63" y="29"/>
                          <a:pt x="63" y="29"/>
                        </a:cubicBezTo>
                        <a:cubicBezTo>
                          <a:pt x="63" y="13"/>
                          <a:pt x="49" y="0"/>
                          <a:pt x="31" y="0"/>
                        </a:cubicBezTo>
                        <a:cubicBezTo>
                          <a:pt x="14" y="0"/>
                          <a:pt x="0" y="13"/>
                          <a:pt x="0" y="29"/>
                        </a:cubicBezTo>
                        <a:cubicBezTo>
                          <a:pt x="0" y="78"/>
                          <a:pt x="0" y="78"/>
                          <a:pt x="0" y="78"/>
                        </a:cubicBezTo>
                        <a:cubicBezTo>
                          <a:pt x="0" y="94"/>
                          <a:pt x="14" y="107"/>
                          <a:pt x="31" y="107"/>
                        </a:cubicBezTo>
                        <a:close/>
                        <a:moveTo>
                          <a:pt x="10" y="29"/>
                        </a:moveTo>
                        <a:cubicBezTo>
                          <a:pt x="10" y="18"/>
                          <a:pt x="19" y="10"/>
                          <a:pt x="31" y="10"/>
                        </a:cubicBezTo>
                        <a:cubicBezTo>
                          <a:pt x="43" y="10"/>
                          <a:pt x="53" y="18"/>
                          <a:pt x="53" y="29"/>
                        </a:cubicBezTo>
                        <a:cubicBezTo>
                          <a:pt x="53" y="78"/>
                          <a:pt x="53" y="78"/>
                          <a:pt x="53" y="78"/>
                        </a:cubicBezTo>
                        <a:cubicBezTo>
                          <a:pt x="53" y="88"/>
                          <a:pt x="43" y="97"/>
                          <a:pt x="31" y="97"/>
                        </a:cubicBezTo>
                        <a:cubicBezTo>
                          <a:pt x="19" y="97"/>
                          <a:pt x="10" y="88"/>
                          <a:pt x="10" y="78"/>
                        </a:cubicBezTo>
                        <a:lnTo>
                          <a:pt x="10" y="29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noAutofit/>
                  </a:bodyPr>
                  <a:lstStyle/>
                  <a:p>
                    <a:pPr algn="dist" defTabSz="1218565"/>
                    <a:endParaRPr lang="zh-CN" altLang="en-US" sz="2135">
                      <a:solidFill>
                        <a:srgbClr val="333333">
                          <a:lumMod val="65000"/>
                          <a:lumOff val="35000"/>
                        </a:srgb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6" name="Freeform 18"/>
                  <p:cNvSpPr/>
                  <p:nvPr/>
                </p:nvSpPr>
                <p:spPr bwMode="auto">
                  <a:xfrm>
                    <a:off x="4441" y="3267"/>
                    <a:ext cx="215" cy="222"/>
                  </a:xfrm>
                  <a:custGeom>
                    <a:avLst/>
                    <a:gdLst>
                      <a:gd name="T0" fmla="*/ 86 w 91"/>
                      <a:gd name="T1" fmla="*/ 0 h 94"/>
                      <a:gd name="T2" fmla="*/ 81 w 91"/>
                      <a:gd name="T3" fmla="*/ 5 h 94"/>
                      <a:gd name="T4" fmla="*/ 81 w 91"/>
                      <a:gd name="T5" fmla="*/ 28 h 94"/>
                      <a:gd name="T6" fmla="*/ 45 w 91"/>
                      <a:gd name="T7" fmla="*/ 59 h 94"/>
                      <a:gd name="T8" fmla="*/ 10 w 91"/>
                      <a:gd name="T9" fmla="*/ 28 h 94"/>
                      <a:gd name="T10" fmla="*/ 10 w 91"/>
                      <a:gd name="T11" fmla="*/ 5 h 94"/>
                      <a:gd name="T12" fmla="*/ 5 w 91"/>
                      <a:gd name="T13" fmla="*/ 0 h 94"/>
                      <a:gd name="T14" fmla="*/ 0 w 91"/>
                      <a:gd name="T15" fmla="*/ 5 h 94"/>
                      <a:gd name="T16" fmla="*/ 0 w 91"/>
                      <a:gd name="T17" fmla="*/ 28 h 94"/>
                      <a:gd name="T18" fmla="*/ 40 w 91"/>
                      <a:gd name="T19" fmla="*/ 69 h 94"/>
                      <a:gd name="T20" fmla="*/ 40 w 91"/>
                      <a:gd name="T21" fmla="*/ 84 h 94"/>
                      <a:gd name="T22" fmla="*/ 20 w 91"/>
                      <a:gd name="T23" fmla="*/ 84 h 94"/>
                      <a:gd name="T24" fmla="*/ 15 w 91"/>
                      <a:gd name="T25" fmla="*/ 89 h 94"/>
                      <a:gd name="T26" fmla="*/ 20 w 91"/>
                      <a:gd name="T27" fmla="*/ 94 h 94"/>
                      <a:gd name="T28" fmla="*/ 70 w 91"/>
                      <a:gd name="T29" fmla="*/ 94 h 94"/>
                      <a:gd name="T30" fmla="*/ 75 w 91"/>
                      <a:gd name="T31" fmla="*/ 89 h 94"/>
                      <a:gd name="T32" fmla="*/ 70 w 91"/>
                      <a:gd name="T33" fmla="*/ 84 h 94"/>
                      <a:gd name="T34" fmla="*/ 50 w 91"/>
                      <a:gd name="T35" fmla="*/ 84 h 94"/>
                      <a:gd name="T36" fmla="*/ 50 w 91"/>
                      <a:gd name="T37" fmla="*/ 69 h 94"/>
                      <a:gd name="T38" fmla="*/ 91 w 91"/>
                      <a:gd name="T39" fmla="*/ 28 h 94"/>
                      <a:gd name="T40" fmla="*/ 91 w 91"/>
                      <a:gd name="T41" fmla="*/ 5 h 94"/>
                      <a:gd name="T42" fmla="*/ 86 w 91"/>
                      <a:gd name="T43" fmla="*/ 0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1" h="94">
                        <a:moveTo>
                          <a:pt x="86" y="0"/>
                        </a:moveTo>
                        <a:cubicBezTo>
                          <a:pt x="83" y="0"/>
                          <a:pt x="81" y="3"/>
                          <a:pt x="81" y="5"/>
                        </a:cubicBezTo>
                        <a:cubicBezTo>
                          <a:pt x="81" y="28"/>
                          <a:pt x="81" y="28"/>
                          <a:pt x="81" y="28"/>
                        </a:cubicBezTo>
                        <a:cubicBezTo>
                          <a:pt x="81" y="45"/>
                          <a:pt x="65" y="59"/>
                          <a:pt x="45" y="59"/>
                        </a:cubicBezTo>
                        <a:cubicBezTo>
                          <a:pt x="26" y="59"/>
                          <a:pt x="10" y="45"/>
                          <a:pt x="10" y="28"/>
                        </a:cubicBezTo>
                        <a:cubicBezTo>
                          <a:pt x="10" y="5"/>
                          <a:pt x="10" y="5"/>
                          <a:pt x="10" y="5"/>
                        </a:cubicBezTo>
                        <a:cubicBezTo>
                          <a:pt x="10" y="2"/>
                          <a:pt x="8" y="0"/>
                          <a:pt x="5" y="0"/>
                        </a:cubicBezTo>
                        <a:cubicBezTo>
                          <a:pt x="2" y="0"/>
                          <a:pt x="0" y="2"/>
                          <a:pt x="0" y="5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49"/>
                          <a:pt x="18" y="67"/>
                          <a:pt x="40" y="69"/>
                        </a:cubicBezTo>
                        <a:cubicBezTo>
                          <a:pt x="40" y="84"/>
                          <a:pt x="40" y="84"/>
                          <a:pt x="40" y="84"/>
                        </a:cubicBezTo>
                        <a:cubicBezTo>
                          <a:pt x="20" y="84"/>
                          <a:pt x="20" y="84"/>
                          <a:pt x="20" y="84"/>
                        </a:cubicBezTo>
                        <a:cubicBezTo>
                          <a:pt x="18" y="84"/>
                          <a:pt x="15" y="86"/>
                          <a:pt x="15" y="89"/>
                        </a:cubicBezTo>
                        <a:cubicBezTo>
                          <a:pt x="15" y="92"/>
                          <a:pt x="18" y="94"/>
                          <a:pt x="20" y="94"/>
                        </a:cubicBezTo>
                        <a:cubicBezTo>
                          <a:pt x="70" y="94"/>
                          <a:pt x="70" y="94"/>
                          <a:pt x="70" y="94"/>
                        </a:cubicBezTo>
                        <a:cubicBezTo>
                          <a:pt x="73" y="94"/>
                          <a:pt x="75" y="92"/>
                          <a:pt x="75" y="89"/>
                        </a:cubicBezTo>
                        <a:cubicBezTo>
                          <a:pt x="75" y="86"/>
                          <a:pt x="73" y="84"/>
                          <a:pt x="70" y="84"/>
                        </a:cubicBezTo>
                        <a:cubicBezTo>
                          <a:pt x="50" y="84"/>
                          <a:pt x="50" y="84"/>
                          <a:pt x="50" y="84"/>
                        </a:cubicBezTo>
                        <a:cubicBezTo>
                          <a:pt x="50" y="69"/>
                          <a:pt x="50" y="69"/>
                          <a:pt x="50" y="69"/>
                        </a:cubicBezTo>
                        <a:cubicBezTo>
                          <a:pt x="73" y="67"/>
                          <a:pt x="91" y="49"/>
                          <a:pt x="91" y="28"/>
                        </a:cubicBezTo>
                        <a:cubicBezTo>
                          <a:pt x="91" y="5"/>
                          <a:pt x="91" y="5"/>
                          <a:pt x="91" y="5"/>
                        </a:cubicBezTo>
                        <a:cubicBezTo>
                          <a:pt x="91" y="3"/>
                          <a:pt x="88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noAutofit/>
                  </a:bodyPr>
                  <a:lstStyle/>
                  <a:p>
                    <a:pPr algn="dist" defTabSz="1218565"/>
                    <a:endParaRPr lang="zh-CN" altLang="en-US" sz="2135">
                      <a:solidFill>
                        <a:srgbClr val="333333">
                          <a:lumMod val="65000"/>
                          <a:lumOff val="35000"/>
                        </a:srgb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39" name="PA_文本框 20"/>
              <p:cNvSpPr txBox="1"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862237" y="5452462"/>
                <a:ext cx="3608680" cy="5078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1218565">
                  <a:lnSpc>
                    <a:spcPct val="150000"/>
                  </a:lnSpc>
                </a:pPr>
                <a:r>
                  <a:rPr lang="zh-CN" altLang="en-US" smtClean="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课程咨询依娜老师：</a:t>
                </a:r>
                <a:r>
                  <a:rPr lang="en-US" altLang="zh-CN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2133576719</a:t>
                </a:r>
                <a:endPara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6" name="矩形 35"/>
            <p:cNvSpPr/>
            <p:nvPr/>
          </p:nvSpPr>
          <p:spPr>
            <a:xfrm>
              <a:off x="7324725" y="1141845"/>
              <a:ext cx="4152900" cy="837873"/>
            </a:xfrm>
            <a:prstGeom prst="rect">
              <a:avLst/>
            </a:prstGeom>
            <a:noFill/>
            <a:ln>
              <a:solidFill>
                <a:schemeClr val="accent1">
                  <a:alpha val="61000"/>
                </a:schemeClr>
              </a:solidFill>
              <a:prstDash val="dash"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  <p:pic>
        <p:nvPicPr>
          <p:cNvPr id="3" name="Picture 9" descr="D:\PatrickWork\课件\icon\2007121113174219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58161" y="2151355"/>
            <a:ext cx="937437" cy="937437"/>
          </a:xfrm>
          <a:prstGeom prst="rect">
            <a:avLst/>
          </a:prstGeom>
          <a:noFill/>
        </p:spPr>
      </p:pic>
      <p:sp>
        <p:nvSpPr>
          <p:cNvPr id="4" name="TextBox 45"/>
          <p:cNvSpPr txBox="1"/>
          <p:nvPr/>
        </p:nvSpPr>
        <p:spPr>
          <a:xfrm>
            <a:off x="3379031" y="2362500"/>
            <a:ext cx="225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下订单，产生订单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68135" y="3438236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PA_任意多边形 9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7879223" y="2773623"/>
            <a:ext cx="507312" cy="330552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0" name="PA_任意多边形 10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3857215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1" name="PA_任意多边形 11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0040488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1752714" y="2754896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8"/>
            </p:custDataLst>
          </p:nvPr>
        </p:nvGrpSpPr>
        <p:grpSpPr>
          <a:xfrm>
            <a:off x="3005628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PA_组合 79"/>
          <p:cNvGrpSpPr/>
          <p:nvPr>
            <p:custDataLst>
              <p:tags r:id="rId9"/>
            </p:custDataLst>
          </p:nvPr>
        </p:nvGrpSpPr>
        <p:grpSpPr>
          <a:xfrm>
            <a:off x="9228154" y="3434710"/>
            <a:ext cx="2016723" cy="2527653"/>
            <a:chOff x="522514" y="3027330"/>
            <a:chExt cx="1512542" cy="1440160"/>
          </a:xfrm>
        </p:grpSpPr>
        <p:sp>
          <p:nvSpPr>
            <p:cNvPr id="81" name="矩形 80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PA_组合 82"/>
          <p:cNvGrpSpPr/>
          <p:nvPr>
            <p:custDataLst>
              <p:tags r:id="rId10"/>
            </p:custDataLst>
          </p:nvPr>
        </p:nvGrpSpPr>
        <p:grpSpPr>
          <a:xfrm>
            <a:off x="7130867" y="3429000"/>
            <a:ext cx="2016723" cy="2527653"/>
            <a:chOff x="522514" y="3027330"/>
            <a:chExt cx="1512542" cy="1440160"/>
          </a:xfrm>
        </p:grpSpPr>
        <p:sp>
          <p:nvSpPr>
            <p:cNvPr id="84" name="矩形 8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11"/>
            </p:custDataLst>
          </p:nvPr>
        </p:nvSpPr>
        <p:spPr>
          <a:xfrm>
            <a:off x="2846148" y="4149053"/>
            <a:ext cx="2207199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en-US" altLang="zh-CN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zookeeper</a:t>
            </a: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简介</a:t>
            </a:r>
            <a:endParaRPr lang="en-US" altLang="zh-CN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r>
              <a:rPr lang="zh-CN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Zookeeper 数据结构</a:t>
            </a:r>
            <a:endParaRPr lang="zh-CN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r>
              <a:rPr lang="en-US" altLang="zh-CN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Zookeeper节点类型</a:t>
            </a:r>
            <a:endParaRPr lang="en-US" altLang="zh-CN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endParaRPr lang="zh-CN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endParaRPr lang="zh-CN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endParaRPr lang="zh-CN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1" name="PA_矩形 60"/>
          <p:cNvSpPr/>
          <p:nvPr>
            <p:custDataLst>
              <p:tags r:id="rId12"/>
            </p:custDataLst>
          </p:nvPr>
        </p:nvSpPr>
        <p:spPr>
          <a:xfrm>
            <a:off x="1187479" y="4158288"/>
            <a:ext cx="1459865" cy="1636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线程安全问题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传统的解决方案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synchronized方案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Lock方案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3" name="PA_矩形 62"/>
          <p:cNvSpPr/>
          <p:nvPr>
            <p:custDataLst>
              <p:tags r:id="rId13"/>
            </p:custDataLst>
          </p:nvPr>
        </p:nvSpPr>
        <p:spPr>
          <a:xfrm>
            <a:off x="9629191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4"/>
            </p:custDataLst>
          </p:nvPr>
        </p:nvSpPr>
        <p:spPr>
          <a:xfrm>
            <a:off x="3483468" y="3556386"/>
            <a:ext cx="106553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Zookeeper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5"/>
            </p:custDataLst>
          </p:nvPr>
        </p:nvSpPr>
        <p:spPr>
          <a:xfrm>
            <a:off x="1272936" y="3565622"/>
            <a:ext cx="151756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订单</a:t>
            </a:r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ID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生成实战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8" name="PA_矩形 67"/>
          <p:cNvSpPr/>
          <p:nvPr>
            <p:custDataLst>
              <p:tags r:id="rId16"/>
            </p:custDataLst>
          </p:nvPr>
        </p:nvSpPr>
        <p:spPr>
          <a:xfrm>
            <a:off x="9733388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60859" y="26173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61"/>
          <p:cNvSpPr/>
          <p:nvPr>
            <p:custDataLst>
              <p:tags r:id="rId17"/>
            </p:custDataLst>
          </p:nvPr>
        </p:nvSpPr>
        <p:spPr>
          <a:xfrm>
            <a:off x="7355628" y="4162278"/>
            <a:ext cx="156719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学什么</a:t>
            </a:r>
            <a:endParaRPr lang="en-US" altLang="zh-CN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享学的价值</a:t>
            </a:r>
            <a:endParaRPr lang="zh-CN" altLang="en-US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怎么学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PA_矩形 66"/>
          <p:cNvSpPr/>
          <p:nvPr>
            <p:custDataLst>
              <p:tags r:id="rId18"/>
            </p:custDataLst>
          </p:nvPr>
        </p:nvSpPr>
        <p:spPr>
          <a:xfrm>
            <a:off x="7424992" y="3581879"/>
            <a:ext cx="14157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怎么快速学习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19"/>
            </p:custDataLst>
          </p:nvPr>
        </p:nvSpPr>
        <p:spPr bwMode="auto">
          <a:xfrm>
            <a:off x="5953194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7" name="PA_组合 76"/>
          <p:cNvGrpSpPr/>
          <p:nvPr>
            <p:custDataLst>
              <p:tags r:id="rId20"/>
            </p:custDataLst>
          </p:nvPr>
        </p:nvGrpSpPr>
        <p:grpSpPr>
          <a:xfrm>
            <a:off x="5090885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A_矩形 64"/>
          <p:cNvSpPr/>
          <p:nvPr>
            <p:custDataLst>
              <p:tags r:id="rId21"/>
            </p:custDataLst>
          </p:nvPr>
        </p:nvSpPr>
        <p:spPr>
          <a:xfrm>
            <a:off x="5343065" y="3544956"/>
            <a:ext cx="1368425" cy="58356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Zookpper</a:t>
            </a:r>
            <a:endParaRPr lang="en-US" alt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分布式锁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PA_矩形 59"/>
          <p:cNvSpPr/>
          <p:nvPr>
            <p:custDataLst>
              <p:tags r:id="rId22"/>
            </p:custDataLst>
          </p:nvPr>
        </p:nvSpPr>
        <p:spPr>
          <a:xfrm>
            <a:off x="5090795" y="4150995"/>
            <a:ext cx="2033905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基于异常的分布式锁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相互监听的分布式锁</a:t>
            </a:r>
            <a:endParaRPr lang="zh-CN" altLang="en-US"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69" grpId="0" bldLvl="0" animBg="1"/>
      <p:bldP spid="70" grpId="0" bldLvl="0" animBg="1"/>
      <p:bldP spid="71" grpId="0" bldLvl="0" animBg="1"/>
      <p:bldP spid="73" grpId="0" bldLvl="0" animBg="1"/>
      <p:bldP spid="60" grpId="0"/>
      <p:bldP spid="61" grpId="0"/>
      <p:bldP spid="63" grpId="0" animBg="1" autoUpdateAnimBg="0"/>
      <p:bldP spid="65" grpId="0"/>
      <p:bldP spid="66" grpId="0"/>
      <p:bldP spid="68" grpId="0"/>
      <p:bldP spid="40" grpId="0"/>
      <p:bldP spid="41" grpId="0"/>
      <p:bldP spid="72" grpId="0" bldLvl="0" animBg="1"/>
      <p:bldP spid="3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399530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Zookeeper 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数据结构</a:t>
            </a:r>
            <a:endParaRPr lang="zh-CN" altLang="en-US"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354455" y="1537970"/>
            <a:ext cx="4028440" cy="42284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01005" y="3893820"/>
            <a:ext cx="2355850" cy="12128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54990" y="1285240"/>
            <a:ext cx="772414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en-US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ZooKeeper</a:t>
            </a:r>
            <a:r>
              <a:rPr lang="zh-CN" altLang="en-US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数据结构类似</a:t>
            </a:r>
            <a:r>
              <a:rPr lang="en-US" altLang="zh-CN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Linux</a:t>
            </a:r>
            <a:endParaRPr lang="en-US" altLang="zh-CN" sz="1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 sz="1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每一个节点都有值</a:t>
            </a:r>
            <a:endParaRPr lang="zh-CN" altLang="en-US" sz="1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10" y="2205990"/>
            <a:ext cx="6703060" cy="38481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61150" y="1778952"/>
            <a:ext cx="5080000" cy="1938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sz="200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zookeeper</a:t>
            </a:r>
            <a:r>
              <a:rPr lang="zh-CN" sz="2000" b="1">
                <a:latin typeface="Calibri" panose="020F0502020204030204" charset="0"/>
                <a:ea typeface="宋体" panose="02010600030101010101" pitchFamily="2" charset="-122"/>
              </a:rPr>
              <a:t>在底层其实只提供了两个功能</a:t>
            </a:r>
            <a:endParaRPr lang="zh-CN" sz="2000" b="1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>
              <a:buFont typeface="Wingdings" panose="05000000000000000000" charset="0"/>
              <a:buNone/>
            </a:pPr>
            <a:endParaRPr lang="zh-CN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charset="0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ea typeface="宋体" panose="02010600030101010101" pitchFamily="2" charset="-122"/>
                <a:sym typeface="+mn-ea"/>
              </a:rPr>
              <a:t>管理</a:t>
            </a:r>
            <a:r>
              <a:rPr lang="en-US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</a:t>
            </a:r>
            <a:r>
              <a:rPr lang="zh-CN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ea typeface="宋体" panose="02010600030101010101" pitchFamily="2" charset="-122"/>
                <a:sym typeface="+mn-ea"/>
              </a:rPr>
              <a:t>存储，读取</a:t>
            </a:r>
            <a:r>
              <a:rPr lang="en-US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ea typeface="宋体" panose="02010600030101010101" pitchFamily="2" charset="-122"/>
                <a:sym typeface="+mn-ea"/>
              </a:rPr>
              <a:t>)</a:t>
            </a:r>
            <a:r>
              <a:rPr lang="zh-CN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ea typeface="宋体" panose="02010600030101010101" pitchFamily="2" charset="-122"/>
                <a:sym typeface="+mn-ea"/>
              </a:rPr>
              <a:t>用户程序提交的数据；</a:t>
            </a:r>
            <a:endParaRPr lang="zh-CN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ea typeface="宋体" panose="02010600030101010101" pitchFamily="2" charset="-122"/>
                <a:sym typeface="+mn-ea"/>
              </a:rPr>
              <a:t>并为用户程序提供数据节点监听服务；</a:t>
            </a:r>
            <a:endParaRPr lang="zh-CN" altLang="en-US" sz="2000" b="1"/>
          </a:p>
          <a:p>
            <a:pPr indent="0">
              <a:buFont typeface="Wingdings" panose="05000000000000000000" charset="0"/>
              <a:buNone/>
            </a:pPr>
            <a:endParaRPr lang="zh-CN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399530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zookeeper 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节点类型</a:t>
            </a:r>
            <a:endParaRPr lang="zh-CN" altLang="en-US"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354455" y="1537970"/>
            <a:ext cx="4028440" cy="42284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01005" y="3893820"/>
            <a:ext cx="2355850" cy="12128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2475" y="1390650"/>
            <a:ext cx="876554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有四种类型的znode： 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PERSISTENT-持久化目录节点 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客户端与zookeeper断开连接后，该节点依旧存在 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PERSISTENT_SEQUENTIAL-持久化顺序编号目录节点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客户端与zookeeper断开连接后，该节点依旧存在，只是    Zookeeper给该节点名称 进行顺序编号 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EPHEMERAL-临时目录节点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客户端与zookeeper断开连接后，该节点被删除 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EPHEMERAL_SEQUENTIAL-临时顺序编号目录节点 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客户端与zookeeper断开连接后，该节点被删除，只是Zookeeper给该节点名称进行顺序编号 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399530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zookeeper 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基于异常的分布式锁</a:t>
            </a:r>
            <a:endParaRPr lang="zh-CN" altLang="en-US"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354455" y="1537970"/>
            <a:ext cx="4028440" cy="42284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01005" y="3893820"/>
            <a:ext cx="2355850" cy="12128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5" name="图片 4" descr="未命名文件 (7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455" y="477520"/>
            <a:ext cx="5180965" cy="6095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8968" y="205022"/>
            <a:ext cx="7381106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相互监听的分布式锁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176" y="1007413"/>
            <a:ext cx="3187818" cy="5051120"/>
          </a:xfrm>
          <a:prstGeom prst="rect">
            <a:avLst/>
          </a:prstGeo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14" name="图示 13"/>
          <p:cNvGraphicFramePr/>
          <p:nvPr/>
        </p:nvGraphicFramePr>
        <p:xfrm>
          <a:off x="5807440" y="135452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6766730" y="94851"/>
            <a:ext cx="4220567" cy="837873"/>
            <a:chOff x="7324725" y="1141845"/>
            <a:chExt cx="4220567" cy="837873"/>
          </a:xfrm>
        </p:grpSpPr>
        <p:grpSp>
          <p:nvGrpSpPr>
            <p:cNvPr id="11" name="组合 10"/>
            <p:cNvGrpSpPr/>
            <p:nvPr/>
          </p:nvGrpSpPr>
          <p:grpSpPr>
            <a:xfrm>
              <a:off x="7433480" y="1256103"/>
              <a:ext cx="4111812" cy="507831"/>
              <a:chOff x="6359105" y="5429461"/>
              <a:chExt cx="4111812" cy="507831"/>
            </a:xfrm>
            <a:effectLst>
              <a:outerShdw sx="1000" sy="1000" algn="ctr" rotWithShape="0">
                <a:srgbClr val="000000"/>
              </a:outerShdw>
            </a:effectLst>
          </p:grpSpPr>
          <p:grpSp>
            <p:nvGrpSpPr>
              <p:cNvPr id="13" name="PA_组合 14"/>
              <p:cNvGrpSpPr/>
              <p:nvPr>
                <p:custDataLst>
                  <p:tags r:id="rId9"/>
                </p:custDataLst>
              </p:nvPr>
            </p:nvGrpSpPr>
            <p:grpSpPr bwMode="auto">
              <a:xfrm>
                <a:off x="6359105" y="5535873"/>
                <a:ext cx="360000" cy="360000"/>
                <a:chOff x="4248" y="3024"/>
                <a:chExt cx="600" cy="599"/>
              </a:xfrm>
            </p:grpSpPr>
            <p:sp>
              <p:nvSpPr>
                <p:cNvPr id="16" name="Oval 15"/>
                <p:cNvSpPr>
                  <a:spLocks noChangeArrowheads="1"/>
                </p:cNvSpPr>
                <p:nvPr/>
              </p:nvSpPr>
              <p:spPr bwMode="auto">
                <a:xfrm>
                  <a:off x="4248" y="3024"/>
                  <a:ext cx="600" cy="59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 bwMode="auto">
                <a:xfrm>
                  <a:off x="4441" y="3144"/>
                  <a:ext cx="215" cy="345"/>
                  <a:chOff x="4441" y="3144"/>
                  <a:chExt cx="215" cy="345"/>
                </a:xfrm>
              </p:grpSpPr>
              <p:sp>
                <p:nvSpPr>
                  <p:cNvPr id="18" name="Freeform 17"/>
                  <p:cNvSpPr>
                    <a:spLocks noEditPoints="1"/>
                  </p:cNvSpPr>
                  <p:nvPr/>
                </p:nvSpPr>
                <p:spPr bwMode="auto">
                  <a:xfrm>
                    <a:off x="4474" y="3144"/>
                    <a:ext cx="149" cy="253"/>
                  </a:xfrm>
                  <a:custGeom>
                    <a:avLst/>
                    <a:gdLst>
                      <a:gd name="T0" fmla="*/ 31 w 63"/>
                      <a:gd name="T1" fmla="*/ 107 h 107"/>
                      <a:gd name="T2" fmla="*/ 63 w 63"/>
                      <a:gd name="T3" fmla="*/ 78 h 107"/>
                      <a:gd name="T4" fmla="*/ 63 w 63"/>
                      <a:gd name="T5" fmla="*/ 29 h 107"/>
                      <a:gd name="T6" fmla="*/ 31 w 63"/>
                      <a:gd name="T7" fmla="*/ 0 h 107"/>
                      <a:gd name="T8" fmla="*/ 0 w 63"/>
                      <a:gd name="T9" fmla="*/ 29 h 107"/>
                      <a:gd name="T10" fmla="*/ 0 w 63"/>
                      <a:gd name="T11" fmla="*/ 78 h 107"/>
                      <a:gd name="T12" fmla="*/ 31 w 63"/>
                      <a:gd name="T13" fmla="*/ 107 h 107"/>
                      <a:gd name="T14" fmla="*/ 10 w 63"/>
                      <a:gd name="T15" fmla="*/ 29 h 107"/>
                      <a:gd name="T16" fmla="*/ 31 w 63"/>
                      <a:gd name="T17" fmla="*/ 10 h 107"/>
                      <a:gd name="T18" fmla="*/ 53 w 63"/>
                      <a:gd name="T19" fmla="*/ 29 h 107"/>
                      <a:gd name="T20" fmla="*/ 53 w 63"/>
                      <a:gd name="T21" fmla="*/ 78 h 107"/>
                      <a:gd name="T22" fmla="*/ 31 w 63"/>
                      <a:gd name="T23" fmla="*/ 97 h 107"/>
                      <a:gd name="T24" fmla="*/ 10 w 63"/>
                      <a:gd name="T25" fmla="*/ 78 h 107"/>
                      <a:gd name="T26" fmla="*/ 10 w 63"/>
                      <a:gd name="T27" fmla="*/ 29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3" h="107">
                        <a:moveTo>
                          <a:pt x="31" y="107"/>
                        </a:moveTo>
                        <a:cubicBezTo>
                          <a:pt x="49" y="107"/>
                          <a:pt x="63" y="94"/>
                          <a:pt x="63" y="78"/>
                        </a:cubicBezTo>
                        <a:cubicBezTo>
                          <a:pt x="63" y="29"/>
                          <a:pt x="63" y="29"/>
                          <a:pt x="63" y="29"/>
                        </a:cubicBezTo>
                        <a:cubicBezTo>
                          <a:pt x="63" y="13"/>
                          <a:pt x="49" y="0"/>
                          <a:pt x="31" y="0"/>
                        </a:cubicBezTo>
                        <a:cubicBezTo>
                          <a:pt x="14" y="0"/>
                          <a:pt x="0" y="13"/>
                          <a:pt x="0" y="29"/>
                        </a:cubicBezTo>
                        <a:cubicBezTo>
                          <a:pt x="0" y="78"/>
                          <a:pt x="0" y="78"/>
                          <a:pt x="0" y="78"/>
                        </a:cubicBezTo>
                        <a:cubicBezTo>
                          <a:pt x="0" y="94"/>
                          <a:pt x="14" y="107"/>
                          <a:pt x="31" y="107"/>
                        </a:cubicBezTo>
                        <a:close/>
                        <a:moveTo>
                          <a:pt x="10" y="29"/>
                        </a:moveTo>
                        <a:cubicBezTo>
                          <a:pt x="10" y="18"/>
                          <a:pt x="19" y="10"/>
                          <a:pt x="31" y="10"/>
                        </a:cubicBezTo>
                        <a:cubicBezTo>
                          <a:pt x="43" y="10"/>
                          <a:pt x="53" y="18"/>
                          <a:pt x="53" y="29"/>
                        </a:cubicBezTo>
                        <a:cubicBezTo>
                          <a:pt x="53" y="78"/>
                          <a:pt x="53" y="78"/>
                          <a:pt x="53" y="78"/>
                        </a:cubicBezTo>
                        <a:cubicBezTo>
                          <a:pt x="53" y="88"/>
                          <a:pt x="43" y="97"/>
                          <a:pt x="31" y="97"/>
                        </a:cubicBezTo>
                        <a:cubicBezTo>
                          <a:pt x="19" y="97"/>
                          <a:pt x="10" y="88"/>
                          <a:pt x="10" y="78"/>
                        </a:cubicBezTo>
                        <a:lnTo>
                          <a:pt x="10" y="29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noAutofit/>
                  </a:bodyPr>
                  <a:lstStyle/>
                  <a:p>
                    <a:pPr algn="dist" defTabSz="1218565"/>
                    <a:endParaRPr lang="zh-CN" altLang="en-US" sz="2135">
                      <a:solidFill>
                        <a:srgbClr val="333333">
                          <a:lumMod val="65000"/>
                          <a:lumOff val="35000"/>
                        </a:srgb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9" name="Freeform 18"/>
                  <p:cNvSpPr/>
                  <p:nvPr/>
                </p:nvSpPr>
                <p:spPr bwMode="auto">
                  <a:xfrm>
                    <a:off x="4441" y="3267"/>
                    <a:ext cx="215" cy="222"/>
                  </a:xfrm>
                  <a:custGeom>
                    <a:avLst/>
                    <a:gdLst>
                      <a:gd name="T0" fmla="*/ 86 w 91"/>
                      <a:gd name="T1" fmla="*/ 0 h 94"/>
                      <a:gd name="T2" fmla="*/ 81 w 91"/>
                      <a:gd name="T3" fmla="*/ 5 h 94"/>
                      <a:gd name="T4" fmla="*/ 81 w 91"/>
                      <a:gd name="T5" fmla="*/ 28 h 94"/>
                      <a:gd name="T6" fmla="*/ 45 w 91"/>
                      <a:gd name="T7" fmla="*/ 59 h 94"/>
                      <a:gd name="T8" fmla="*/ 10 w 91"/>
                      <a:gd name="T9" fmla="*/ 28 h 94"/>
                      <a:gd name="T10" fmla="*/ 10 w 91"/>
                      <a:gd name="T11" fmla="*/ 5 h 94"/>
                      <a:gd name="T12" fmla="*/ 5 w 91"/>
                      <a:gd name="T13" fmla="*/ 0 h 94"/>
                      <a:gd name="T14" fmla="*/ 0 w 91"/>
                      <a:gd name="T15" fmla="*/ 5 h 94"/>
                      <a:gd name="T16" fmla="*/ 0 w 91"/>
                      <a:gd name="T17" fmla="*/ 28 h 94"/>
                      <a:gd name="T18" fmla="*/ 40 w 91"/>
                      <a:gd name="T19" fmla="*/ 69 h 94"/>
                      <a:gd name="T20" fmla="*/ 40 w 91"/>
                      <a:gd name="T21" fmla="*/ 84 h 94"/>
                      <a:gd name="T22" fmla="*/ 20 w 91"/>
                      <a:gd name="T23" fmla="*/ 84 h 94"/>
                      <a:gd name="T24" fmla="*/ 15 w 91"/>
                      <a:gd name="T25" fmla="*/ 89 h 94"/>
                      <a:gd name="T26" fmla="*/ 20 w 91"/>
                      <a:gd name="T27" fmla="*/ 94 h 94"/>
                      <a:gd name="T28" fmla="*/ 70 w 91"/>
                      <a:gd name="T29" fmla="*/ 94 h 94"/>
                      <a:gd name="T30" fmla="*/ 75 w 91"/>
                      <a:gd name="T31" fmla="*/ 89 h 94"/>
                      <a:gd name="T32" fmla="*/ 70 w 91"/>
                      <a:gd name="T33" fmla="*/ 84 h 94"/>
                      <a:gd name="T34" fmla="*/ 50 w 91"/>
                      <a:gd name="T35" fmla="*/ 84 h 94"/>
                      <a:gd name="T36" fmla="*/ 50 w 91"/>
                      <a:gd name="T37" fmla="*/ 69 h 94"/>
                      <a:gd name="T38" fmla="*/ 91 w 91"/>
                      <a:gd name="T39" fmla="*/ 28 h 94"/>
                      <a:gd name="T40" fmla="*/ 91 w 91"/>
                      <a:gd name="T41" fmla="*/ 5 h 94"/>
                      <a:gd name="T42" fmla="*/ 86 w 91"/>
                      <a:gd name="T43" fmla="*/ 0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1" h="94">
                        <a:moveTo>
                          <a:pt x="86" y="0"/>
                        </a:moveTo>
                        <a:cubicBezTo>
                          <a:pt x="83" y="0"/>
                          <a:pt x="81" y="3"/>
                          <a:pt x="81" y="5"/>
                        </a:cubicBezTo>
                        <a:cubicBezTo>
                          <a:pt x="81" y="28"/>
                          <a:pt x="81" y="28"/>
                          <a:pt x="81" y="28"/>
                        </a:cubicBezTo>
                        <a:cubicBezTo>
                          <a:pt x="81" y="45"/>
                          <a:pt x="65" y="59"/>
                          <a:pt x="45" y="59"/>
                        </a:cubicBezTo>
                        <a:cubicBezTo>
                          <a:pt x="26" y="59"/>
                          <a:pt x="10" y="45"/>
                          <a:pt x="10" y="28"/>
                        </a:cubicBezTo>
                        <a:cubicBezTo>
                          <a:pt x="10" y="5"/>
                          <a:pt x="10" y="5"/>
                          <a:pt x="10" y="5"/>
                        </a:cubicBezTo>
                        <a:cubicBezTo>
                          <a:pt x="10" y="2"/>
                          <a:pt x="8" y="0"/>
                          <a:pt x="5" y="0"/>
                        </a:cubicBezTo>
                        <a:cubicBezTo>
                          <a:pt x="2" y="0"/>
                          <a:pt x="0" y="2"/>
                          <a:pt x="0" y="5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49"/>
                          <a:pt x="18" y="67"/>
                          <a:pt x="40" y="69"/>
                        </a:cubicBezTo>
                        <a:cubicBezTo>
                          <a:pt x="40" y="84"/>
                          <a:pt x="40" y="84"/>
                          <a:pt x="40" y="84"/>
                        </a:cubicBezTo>
                        <a:cubicBezTo>
                          <a:pt x="20" y="84"/>
                          <a:pt x="20" y="84"/>
                          <a:pt x="20" y="84"/>
                        </a:cubicBezTo>
                        <a:cubicBezTo>
                          <a:pt x="18" y="84"/>
                          <a:pt x="15" y="86"/>
                          <a:pt x="15" y="89"/>
                        </a:cubicBezTo>
                        <a:cubicBezTo>
                          <a:pt x="15" y="92"/>
                          <a:pt x="18" y="94"/>
                          <a:pt x="20" y="94"/>
                        </a:cubicBezTo>
                        <a:cubicBezTo>
                          <a:pt x="70" y="94"/>
                          <a:pt x="70" y="94"/>
                          <a:pt x="70" y="94"/>
                        </a:cubicBezTo>
                        <a:cubicBezTo>
                          <a:pt x="73" y="94"/>
                          <a:pt x="75" y="92"/>
                          <a:pt x="75" y="89"/>
                        </a:cubicBezTo>
                        <a:cubicBezTo>
                          <a:pt x="75" y="86"/>
                          <a:pt x="73" y="84"/>
                          <a:pt x="70" y="84"/>
                        </a:cubicBezTo>
                        <a:cubicBezTo>
                          <a:pt x="50" y="84"/>
                          <a:pt x="50" y="84"/>
                          <a:pt x="50" y="84"/>
                        </a:cubicBezTo>
                        <a:cubicBezTo>
                          <a:pt x="50" y="69"/>
                          <a:pt x="50" y="69"/>
                          <a:pt x="50" y="69"/>
                        </a:cubicBezTo>
                        <a:cubicBezTo>
                          <a:pt x="73" y="67"/>
                          <a:pt x="91" y="49"/>
                          <a:pt x="91" y="28"/>
                        </a:cubicBezTo>
                        <a:cubicBezTo>
                          <a:pt x="91" y="5"/>
                          <a:pt x="91" y="5"/>
                          <a:pt x="91" y="5"/>
                        </a:cubicBezTo>
                        <a:cubicBezTo>
                          <a:pt x="91" y="3"/>
                          <a:pt x="88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noAutofit/>
                  </a:bodyPr>
                  <a:lstStyle/>
                  <a:p>
                    <a:pPr algn="dist" defTabSz="1218565"/>
                    <a:endParaRPr lang="zh-CN" altLang="en-US" sz="2135">
                      <a:solidFill>
                        <a:srgbClr val="333333">
                          <a:lumMod val="65000"/>
                          <a:lumOff val="35000"/>
                        </a:srgb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15" name="PA_文本框 20"/>
              <p:cNvSpPr txBox="1"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6862237" y="5429461"/>
                <a:ext cx="3608680" cy="5078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1218565">
                  <a:lnSpc>
                    <a:spcPct val="150000"/>
                  </a:lnSpc>
                </a:pPr>
                <a:r>
                  <a:rPr lang="zh-CN" altLang="en-US" smtClean="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课程咨询依娜老师：</a:t>
                </a:r>
                <a:r>
                  <a:rPr lang="en-US" altLang="zh-CN" smtClean="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2133576719</a:t>
                </a:r>
                <a:endPara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7324725" y="1141845"/>
              <a:ext cx="4152900" cy="837873"/>
            </a:xfrm>
            <a:prstGeom prst="rect">
              <a:avLst/>
            </a:prstGeom>
            <a:noFill/>
            <a:ln>
              <a:solidFill>
                <a:schemeClr val="accent1">
                  <a:alpha val="61000"/>
                </a:schemeClr>
              </a:solidFill>
              <a:prstDash val="dash"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781</Words>
  <Application>WPS 演示</Application>
  <PresentationFormat>自定义</PresentationFormat>
  <Paragraphs>97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Calibri</vt:lpstr>
      <vt:lpstr>Roboto Condensed</vt:lpstr>
      <vt:lpstr>Impact</vt:lpstr>
      <vt:lpstr>Calibri</vt:lpstr>
      <vt:lpstr>Times New Roman</vt:lpstr>
      <vt:lpstr>Wingdings</vt:lpstr>
      <vt:lpstr>Arial Unicode MS</vt:lpstr>
      <vt:lpstr>等线</vt:lpstr>
      <vt:lpstr>Segoe Print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那你呢</cp:lastModifiedBy>
  <cp:revision>346</cp:revision>
  <dcterms:created xsi:type="dcterms:W3CDTF">2016-08-30T15:34:00Z</dcterms:created>
  <dcterms:modified xsi:type="dcterms:W3CDTF">2018-09-22T13:21:59Z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