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50" autoAdjust="0"/>
    <p:restoredTop sz="94660"/>
  </p:normalViewPr>
  <p:slideViewPr>
    <p:cSldViewPr>
      <p:cViewPr varScale="1">
        <p:scale>
          <a:sx n="68" d="100"/>
          <a:sy n="68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«</a:t>
            </a:r>
            <a:r>
              <a:rPr lang="en-US" dirty="0" smtClean="0"/>
              <a:t>Your adventure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53000" y="3886200"/>
            <a:ext cx="3886200" cy="25908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Выполнила: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Слемзина</a:t>
            </a:r>
            <a:r>
              <a:rPr lang="ru-RU" sz="2400" dirty="0" smtClean="0">
                <a:solidFill>
                  <a:schemeClr val="tx1"/>
                </a:solidFill>
              </a:rPr>
              <a:t> Виктория, 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город Елец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44000" cy="53641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Цель </a:t>
            </a:r>
            <a:r>
              <a:rPr lang="ru-RU" b="1" dirty="0" smtClean="0"/>
              <a:t>проекта</a:t>
            </a:r>
          </a:p>
          <a:p>
            <a:pPr algn="ctr">
              <a:buNone/>
            </a:pPr>
            <a:endParaRPr lang="ru-RU" b="1" dirty="0" smtClean="0"/>
          </a:p>
          <a:p>
            <a:pPr>
              <a:buNone/>
            </a:pPr>
            <a:r>
              <a:rPr lang="ru-RU" sz="2800" dirty="0" smtClean="0"/>
              <a:t>Целью проекта является создание </a:t>
            </a:r>
            <a:r>
              <a:rPr lang="en-US" sz="2800" dirty="0" smtClean="0"/>
              <a:t>Web</a:t>
            </a:r>
            <a:r>
              <a:rPr lang="ru-RU" sz="2800" dirty="0" smtClean="0"/>
              <a:t>-приложения. </a:t>
            </a:r>
            <a:endParaRPr lang="ru-RU" sz="2800" dirty="0" smtClean="0"/>
          </a:p>
          <a:p>
            <a:pPr algn="ctr">
              <a:buNone/>
            </a:pPr>
            <a:endParaRPr lang="ru-RU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/>
              <a:t>Реализация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При реализации проекта я использовала следующие файлы </a:t>
            </a:r>
            <a:r>
              <a:rPr lang="ru-RU" sz="2000" dirty="0" smtClean="0"/>
              <a:t>и </a:t>
            </a:r>
            <a:r>
              <a:rPr lang="en-US" sz="2000" dirty="0" smtClean="0"/>
              <a:t>html</a:t>
            </a:r>
            <a:r>
              <a:rPr lang="ru-RU" sz="2000" dirty="0" smtClean="0"/>
              <a:t>-формы:</a:t>
            </a:r>
            <a:br>
              <a:rPr lang="ru-RU" sz="2000" dirty="0" smtClean="0"/>
            </a:br>
            <a:r>
              <a:rPr lang="ru-RU" sz="2000" dirty="0" smtClean="0"/>
              <a:t>1.</a:t>
            </a:r>
            <a:r>
              <a:rPr lang="en-US" sz="2000" dirty="0" smtClean="0"/>
              <a:t>All</a:t>
            </a:r>
            <a:r>
              <a:rPr lang="ru-RU" sz="2000" dirty="0" smtClean="0"/>
              <a:t>-</a:t>
            </a:r>
            <a:r>
              <a:rPr lang="en-US" sz="2000" dirty="0" smtClean="0"/>
              <a:t>models</a:t>
            </a:r>
            <a:r>
              <a:rPr lang="ru-RU" sz="2000" dirty="0" smtClean="0"/>
              <a:t>и </a:t>
            </a:r>
            <a:r>
              <a:rPr lang="en-US" sz="2000" dirty="0" smtClean="0"/>
              <a:t>db</a:t>
            </a:r>
            <a:r>
              <a:rPr lang="ru-RU" sz="2000" dirty="0" smtClean="0"/>
              <a:t>-</a:t>
            </a:r>
            <a:r>
              <a:rPr lang="en-US" sz="2000" dirty="0" err="1" smtClean="0"/>
              <a:t>ssesion</a:t>
            </a:r>
            <a:r>
              <a:rPr lang="ru-RU" sz="2000" dirty="0" smtClean="0"/>
              <a:t>создают и подключают базу данных.</a:t>
            </a:r>
            <a:br>
              <a:rPr lang="ru-RU" sz="2000" dirty="0" smtClean="0"/>
            </a:br>
            <a:r>
              <a:rPr lang="ru-RU" sz="2000" dirty="0" smtClean="0"/>
              <a:t>2.</a:t>
            </a:r>
            <a:r>
              <a:rPr lang="en-US" sz="2000" dirty="0" smtClean="0"/>
              <a:t>Users</a:t>
            </a:r>
            <a:r>
              <a:rPr lang="ru-RU" sz="2000" dirty="0" smtClean="0"/>
              <a:t>, </a:t>
            </a:r>
            <a:r>
              <a:rPr lang="en-US" sz="2000" dirty="0" smtClean="0"/>
              <a:t>Travel</a:t>
            </a:r>
            <a:r>
              <a:rPr lang="ru-RU" sz="2000" dirty="0" smtClean="0"/>
              <a:t>, </a:t>
            </a:r>
            <a:r>
              <a:rPr lang="en-US" sz="2000" dirty="0" err="1" smtClean="0"/>
              <a:t>Otziv</a:t>
            </a:r>
            <a:r>
              <a:rPr lang="ru-RU" sz="2000" dirty="0" smtClean="0"/>
              <a:t>являются таблицами в </a:t>
            </a:r>
            <a:r>
              <a:rPr lang="en-US" sz="2000" dirty="0" smtClean="0"/>
              <a:t>SQL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3.</a:t>
            </a:r>
            <a:r>
              <a:rPr lang="en-US" sz="2000" dirty="0" smtClean="0"/>
              <a:t>Register</a:t>
            </a:r>
            <a:r>
              <a:rPr lang="ru-RU" sz="2000" dirty="0" smtClean="0"/>
              <a:t>и </a:t>
            </a:r>
            <a:r>
              <a:rPr lang="en-US" sz="2000" dirty="0" smtClean="0"/>
              <a:t>login</a:t>
            </a:r>
            <a:r>
              <a:rPr lang="ru-RU" sz="2000" dirty="0" smtClean="0"/>
              <a:t>отвечают за регистрацию и вход пользователя</a:t>
            </a:r>
            <a:br>
              <a:rPr lang="ru-RU" sz="2000" dirty="0" smtClean="0"/>
            </a:br>
            <a:r>
              <a:rPr lang="ru-RU" sz="2000" dirty="0" smtClean="0"/>
              <a:t>4.</a:t>
            </a:r>
            <a:r>
              <a:rPr lang="en-US" sz="2000" dirty="0" smtClean="0"/>
              <a:t>Base</a:t>
            </a:r>
            <a:r>
              <a:rPr lang="ru-RU" sz="2000" dirty="0" smtClean="0"/>
              <a:t>.</a:t>
            </a:r>
            <a:r>
              <a:rPr lang="en-US" sz="2000" dirty="0" smtClean="0"/>
              <a:t>html</a:t>
            </a:r>
            <a:r>
              <a:rPr lang="ru-RU" sz="2000" dirty="0" smtClean="0"/>
              <a:t>является базовым шаблоном для всех </a:t>
            </a:r>
            <a:r>
              <a:rPr lang="en-US" sz="2000" dirty="0" smtClean="0"/>
              <a:t>html</a:t>
            </a:r>
            <a:r>
              <a:rPr lang="ru-RU" sz="2000" dirty="0" smtClean="0"/>
              <a:t>файлов на сайте</a:t>
            </a:r>
            <a:br>
              <a:rPr lang="ru-RU" sz="2000" dirty="0" smtClean="0"/>
            </a:br>
            <a:r>
              <a:rPr lang="ru-RU" sz="2000" dirty="0" smtClean="0"/>
              <a:t>5.</a:t>
            </a:r>
            <a:r>
              <a:rPr lang="en-US" sz="2000" dirty="0" smtClean="0"/>
              <a:t>Card.html </a:t>
            </a:r>
            <a:r>
              <a:rPr lang="ru-RU" sz="2000" dirty="0" smtClean="0"/>
              <a:t>отображает профиль пользователя</a:t>
            </a:r>
            <a:br>
              <a:rPr lang="ru-RU" sz="2000" dirty="0" smtClean="0"/>
            </a:br>
            <a:r>
              <a:rPr lang="ru-RU" sz="2000" dirty="0" smtClean="0"/>
              <a:t>6.</a:t>
            </a:r>
            <a:r>
              <a:rPr lang="en-US" sz="2000" dirty="0" smtClean="0"/>
              <a:t>Login</a:t>
            </a:r>
            <a:r>
              <a:rPr lang="ru-RU" sz="2000" dirty="0" smtClean="0"/>
              <a:t>.</a:t>
            </a:r>
            <a:r>
              <a:rPr lang="en-US" sz="2000" dirty="0" smtClean="0"/>
              <a:t>html</a:t>
            </a:r>
            <a:r>
              <a:rPr lang="ru-RU" sz="2000" dirty="0" smtClean="0"/>
              <a:t>и </a:t>
            </a:r>
            <a:r>
              <a:rPr lang="en-US" sz="2000" dirty="0" smtClean="0"/>
              <a:t>register</a:t>
            </a:r>
            <a:r>
              <a:rPr lang="ru-RU" sz="2000" dirty="0" smtClean="0"/>
              <a:t>.</a:t>
            </a:r>
            <a:r>
              <a:rPr lang="en-US" sz="2000" dirty="0" smtClean="0"/>
              <a:t>html</a:t>
            </a:r>
            <a:r>
              <a:rPr lang="ru-RU" sz="2000" dirty="0" smtClean="0"/>
              <a:t>отображают формы для регистрации и подключения</a:t>
            </a:r>
            <a:br>
              <a:rPr lang="ru-RU" sz="2000" dirty="0" smtClean="0"/>
            </a:br>
            <a:r>
              <a:rPr lang="ru-RU" sz="2000" dirty="0" smtClean="0"/>
              <a:t>7.</a:t>
            </a:r>
            <a:r>
              <a:rPr lang="en-US" sz="2000" dirty="0" smtClean="0"/>
              <a:t>Travel</a:t>
            </a:r>
            <a:r>
              <a:rPr lang="ru-RU" sz="2000" dirty="0" smtClean="0"/>
              <a:t>.</a:t>
            </a:r>
            <a:r>
              <a:rPr lang="en-US" sz="2000" dirty="0" smtClean="0"/>
              <a:t>html</a:t>
            </a:r>
            <a:r>
              <a:rPr lang="ru-RU" sz="2000" dirty="0" smtClean="0"/>
              <a:t>и </a:t>
            </a:r>
            <a:r>
              <a:rPr lang="en-US" sz="2000" dirty="0" smtClean="0"/>
              <a:t>travel</a:t>
            </a:r>
            <a:r>
              <a:rPr lang="ru-RU" sz="2000" dirty="0" smtClean="0"/>
              <a:t>.</a:t>
            </a:r>
            <a:r>
              <a:rPr lang="en-US" sz="2000" dirty="0" smtClean="0"/>
              <a:t>form</a:t>
            </a:r>
            <a:r>
              <a:rPr lang="ru-RU" sz="2000" dirty="0" smtClean="0"/>
              <a:t>отображают создание и просмотр путешествия</a:t>
            </a:r>
            <a:br>
              <a:rPr lang="ru-RU" sz="2000" dirty="0" smtClean="0"/>
            </a:br>
            <a:r>
              <a:rPr lang="ru-RU" sz="2000" dirty="0" smtClean="0"/>
              <a:t>8.Самый </a:t>
            </a:r>
            <a:r>
              <a:rPr lang="ru-RU" sz="2000" dirty="0" smtClean="0"/>
              <a:t>главный и связывающий все файлы воедино файл </a:t>
            </a:r>
            <a:r>
              <a:rPr lang="en-US" sz="2000" dirty="0" smtClean="0"/>
              <a:t>main</a:t>
            </a:r>
            <a:r>
              <a:rPr lang="ru-RU" sz="20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/>
              <a:t>Технологии и </a:t>
            </a:r>
            <a:r>
              <a:rPr lang="ru-RU" sz="3200" b="1" dirty="0" smtClean="0"/>
              <a:t>модули</a:t>
            </a:r>
            <a:br>
              <a:rPr lang="ru-RU" sz="3200" b="1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В проекте используются модули:</a:t>
            </a:r>
            <a:br>
              <a:rPr lang="ru-RU" sz="2200" dirty="0" smtClean="0"/>
            </a:br>
            <a:r>
              <a:rPr lang="ru-RU" sz="2200" dirty="0" smtClean="0"/>
              <a:t>1. </a:t>
            </a:r>
            <a:r>
              <a:rPr lang="en-US" sz="2200" dirty="0" smtClean="0"/>
              <a:t>Flask</a:t>
            </a:r>
            <a:r>
              <a:rPr lang="ru-RU" sz="2200" dirty="0" smtClean="0"/>
              <a:t> – основной модуль, с </a:t>
            </a:r>
            <a:r>
              <a:rPr lang="ru-RU" sz="2200" dirty="0" smtClean="0"/>
              <a:t>его помощью </a:t>
            </a:r>
            <a:r>
              <a:rPr lang="ru-RU" sz="2200" dirty="0" smtClean="0"/>
              <a:t>реализован весь функционал: работа с БД, запросы к серверу и его ответы, подключение и регистрация пользователя.</a:t>
            </a:r>
            <a:br>
              <a:rPr lang="ru-RU" sz="2200" dirty="0" smtClean="0"/>
            </a:br>
            <a:r>
              <a:rPr lang="ru-RU" sz="2200" dirty="0" smtClean="0"/>
              <a:t>2.</a:t>
            </a:r>
            <a:r>
              <a:rPr lang="en-US" sz="2200" dirty="0" err="1" smtClean="0"/>
              <a:t>werkzeug</a:t>
            </a:r>
            <a:r>
              <a:rPr lang="ru-RU" sz="2200" dirty="0" smtClean="0"/>
              <a:t>.</a:t>
            </a:r>
            <a:r>
              <a:rPr lang="en-US" sz="2200" dirty="0" smtClean="0"/>
              <a:t>security</a:t>
            </a:r>
            <a:r>
              <a:rPr lang="ru-RU" sz="2200" dirty="0" smtClean="0"/>
              <a:t> – с помощью этого модуля происходит шифрования пароля.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432"/>
            <a:ext cx="9144000" cy="4197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883"/>
            <a:ext cx="9144000" cy="3976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167"/>
            <a:ext cx="9144000" cy="4163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Проект «Your adventure»</vt:lpstr>
      <vt:lpstr>Слайд 2</vt:lpstr>
      <vt:lpstr>Реализация  При реализации проекта я использовала следующие файлы и html-формы: 1.All-modelsи db-ssesionсоздают и подключают базу данных. 2.Users, Travel, Otzivявляются таблицами в SQL 3.Registerи loginотвечают за регистрацию и вход пользователя 4.Base.htmlявляется базовым шаблоном для всех htmlфайлов на сайте 5.Card.html отображает профиль пользователя 6.Login.htmlи register.htmlотображают формы для регистрации и подключения 7.Travel.htmlи travel.formотображают создание и просмотр путешествия 8.Самый главный и связывающий все файлы воедино файл main. </vt:lpstr>
      <vt:lpstr>Технологии и модули  В проекте используются модули: 1. Flask – основной модуль, с его помощью реализован весь функционал: работа с БД, запросы к серверу и его ответы, подключение и регистрация пользователя. 2.werkzeug.security – с помощью этого модуля происходит шифрования пароля. 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Treveler</dc:title>
  <dc:creator>ВИКА</dc:creator>
  <cp:lastModifiedBy>Вика</cp:lastModifiedBy>
  <cp:revision>5</cp:revision>
  <dcterms:created xsi:type="dcterms:W3CDTF">2021-04-19T18:49:33Z</dcterms:created>
  <dcterms:modified xsi:type="dcterms:W3CDTF">2021-04-19T19:39:31Z</dcterms:modified>
</cp:coreProperties>
</file>