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37167-F0F8-4973-A310-710DAB36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88BA37-0F14-488A-8A1C-74825783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62086-1021-44A0-93CA-E60677BB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54004-FD68-4B90-B7C0-7DF1547B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96377-1C07-4D8E-9B8A-EC0F0C16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3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7E2D-35F2-4E21-A792-EC6230F5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28666-57C1-40E2-9C18-5E75D1006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BC745-D9D7-4D65-B542-C4F3006A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9EE96-1353-43D4-845D-1D038165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78F35-6E0E-41DA-8096-334B3382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9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001D2-25FB-4BE0-9BA4-4B7763694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88701-6294-424B-A7F1-F7B1307F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FFF41-8D62-4A93-AB9B-3AC437EF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1AC27-C03F-4889-884E-E39DA487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E3F65-6F9E-4D23-A3A4-8E69E2D0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5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B115-4727-4519-923D-2DDC0665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496AC-E0BD-4F25-9313-54E02F7F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63E2B-6D5C-4480-AC73-06E26566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D7E47-18F0-4FE2-9FCE-5A24A89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9E170-DE6C-4AEB-90ED-27B348EF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0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D9988-E540-4626-8E47-4408751E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C8AEF-A17E-4897-90FD-4D679A71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54DAE-A5C9-4DBF-8CFB-31AB78C3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ABF7C-8617-4868-9B2B-C5127655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C878C-465D-443C-A96B-A5137D19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1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773A0-90CA-4BAB-83DF-8A7EDFD2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ACF4C-750F-45D8-965A-9D62FDBD9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44697-73EB-441F-A016-9AEEE7FA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E2173-224E-455E-BB4E-31EF421A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29DDE-82A4-4006-9ADC-D62FC76D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66FBD-2290-4A81-97DC-A1B99C3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0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85213-4062-49B2-B0A7-6F9ED81E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E028A-FC7B-4A9E-B6A0-6D9B5BA4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2DF5C-BA55-45CA-A6F4-27155FC8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12C5D-510E-4FAF-9F7D-F37287590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3BBAA-4E9F-41B0-8024-3E6A44B4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E6B43-E0F2-428D-955E-CDA39224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C830E6-1532-4343-A427-59EE202B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5E548-0A1B-4863-9E17-5766EFC9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3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63A2E-EDD8-488E-9854-904D3647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E3559B-4D15-4A0A-9C67-C3787F1B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51B6-2210-428E-AA13-288365A0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8DD625-D6DA-4534-BB46-DCFE40A2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7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47D679-C748-4B01-BDBA-78B01361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AA2C6-0C50-4889-8B6D-EB3BE467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FFCE0-3531-4FB8-AC98-AD9C42AB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5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7461-82FC-4427-A4D5-F2A44728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7D561-9511-4145-B828-8F67418D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C2806-F55E-41A3-B3B8-9513E5F1C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164B7-CB5E-491C-A61D-595702C4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5F79E-D4DA-4493-8F8D-AA0EBD3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1B334-0322-4ADF-9A4C-E614CEAB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2922D-67AE-4E30-A1C1-681CD8D7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3661F4-9447-449E-857D-6F57DB3AF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CEEF8-19A4-4070-924A-B91844F84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052A1-159F-4BCB-8B92-21D9E05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2A066-1F4C-4CF2-B536-DE4BD075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BD2E8-80E6-4735-9F19-CAB9C68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B63703-3752-4B03-B68A-A99F85D2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CA56E-37A5-435C-95CB-E133D2A9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3E608-298F-469B-BD86-25E9DEB8D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54C4-C72C-44C4-AA05-A5B2208255A8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49DB3-2B84-45FF-B954-15BF10AB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1C7D4-DC6F-4C6B-8A85-6B95CDEE8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2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BDB713C-1260-4AD6-A4D2-85E07DBD9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7583"/>
            <a:ext cx="9144000" cy="575977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目的、作用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分类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glossary</a:t>
            </a:r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管理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调试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三步走</a:t>
            </a:r>
          </a:p>
        </p:txBody>
      </p:sp>
    </p:spTree>
    <p:extLst>
      <p:ext uri="{BB962C8B-B14F-4D97-AF65-F5344CB8AC3E}">
        <p14:creationId xmlns:p14="http://schemas.microsoft.com/office/powerpoint/2010/main" val="14205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A06DE68-3DD9-4C1E-A581-0FF8AEAE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9876"/>
            <a:ext cx="9144000" cy="5505254"/>
          </a:xfrm>
        </p:spPr>
        <p:txBody>
          <a:bodyPr/>
          <a:lstStyle/>
          <a:p>
            <a:pPr algn="l"/>
            <a:r>
              <a:rPr lang="en-US" altLang="zh-CN" dirty="0"/>
              <a:t>Log</a:t>
            </a:r>
            <a:r>
              <a:rPr lang="zh-CN" altLang="en-US" dirty="0"/>
              <a:t>目的、作用</a:t>
            </a:r>
            <a:endParaRPr lang="en-US" altLang="zh-CN" dirty="0"/>
          </a:p>
          <a:p>
            <a:pPr algn="l"/>
            <a:r>
              <a:rPr lang="en-US" altLang="zh-CN" dirty="0"/>
              <a:t>Log</a:t>
            </a:r>
            <a:r>
              <a:rPr lang="zh-CN" altLang="en-US" dirty="0"/>
              <a:t>不是功能模块，而是对已发生事件的显示、记录，同时可以对其分析以得出某些有规律的结论。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以汽车为例：</a:t>
            </a:r>
            <a:endParaRPr lang="en-US" altLang="zh-CN" dirty="0"/>
          </a:p>
          <a:p>
            <a:pPr algn="l"/>
            <a:r>
              <a:rPr lang="en-US" altLang="zh-CN" dirty="0"/>
              <a:t>Flow</a:t>
            </a:r>
            <a:r>
              <a:rPr lang="zh-CN" altLang="en-US" dirty="0"/>
              <a:t>，</a:t>
            </a:r>
            <a:r>
              <a:rPr lang="en-US" altLang="zh-CN" dirty="0"/>
              <a:t>policy</a:t>
            </a:r>
            <a:r>
              <a:rPr lang="zh-CN" altLang="en-US" dirty="0"/>
              <a:t>，</a:t>
            </a:r>
            <a:r>
              <a:rPr lang="en-US" altLang="zh-CN" dirty="0" err="1"/>
              <a:t>nat</a:t>
            </a:r>
            <a:r>
              <a:rPr lang="zh-CN" altLang="en-US" dirty="0"/>
              <a:t>以及其他</a:t>
            </a:r>
            <a:r>
              <a:rPr lang="en-US" altLang="zh-CN" dirty="0"/>
              <a:t>service</a:t>
            </a:r>
            <a:r>
              <a:rPr lang="zh-CN" altLang="en-US" dirty="0"/>
              <a:t>相当于发动机，车身，轮胎等；</a:t>
            </a:r>
            <a:endParaRPr lang="en-US" altLang="zh-CN" dirty="0"/>
          </a:p>
          <a:p>
            <a:pPr algn="l"/>
            <a:r>
              <a:rPr lang="en-US" altLang="zh-CN" dirty="0"/>
              <a:t>Log</a:t>
            </a:r>
            <a:r>
              <a:rPr lang="zh-CN" altLang="en-US" dirty="0"/>
              <a:t>相当于仪表或行车记录仪，没有</a:t>
            </a:r>
            <a:r>
              <a:rPr lang="en-US" altLang="zh-CN" dirty="0"/>
              <a:t>log</a:t>
            </a:r>
            <a:r>
              <a:rPr lang="zh-CN" altLang="en-US" dirty="0"/>
              <a:t>汽车的功能不会有影响，但是会缺少直观，准确，细节。</a:t>
            </a:r>
            <a:endParaRPr lang="en-US" altLang="zh-CN" dirty="0"/>
          </a:p>
          <a:p>
            <a:pPr algn="l"/>
            <a:r>
              <a:rPr lang="zh-CN" altLang="en-US" dirty="0"/>
              <a:t>类似的还有</a:t>
            </a:r>
            <a:r>
              <a:rPr lang="en-US" altLang="zh-CN" dirty="0" err="1"/>
              <a:t>snmp</a:t>
            </a:r>
            <a:r>
              <a:rPr lang="zh-CN" altLang="en-US" dirty="0"/>
              <a:t>，各种统计信息等。</a:t>
            </a:r>
          </a:p>
        </p:txBody>
      </p:sp>
    </p:spTree>
    <p:extLst>
      <p:ext uri="{BB962C8B-B14F-4D97-AF65-F5344CB8AC3E}">
        <p14:creationId xmlns:p14="http://schemas.microsoft.com/office/powerpoint/2010/main" val="123549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5EE6A-8BCD-4D29-9B70-32014296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755"/>
            <a:ext cx="10515600" cy="5630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Log</a:t>
            </a:r>
            <a:r>
              <a:rPr lang="zh-CN" altLang="en-US" dirty="0"/>
              <a:t>分类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Event log      vs       traffic log</a:t>
            </a:r>
          </a:p>
          <a:p>
            <a:pPr marL="0" indent="0">
              <a:buNone/>
            </a:pPr>
            <a:r>
              <a:rPr lang="en-US" altLang="zh-CN" dirty="0"/>
              <a:t>Event log </a:t>
            </a:r>
            <a:r>
              <a:rPr lang="zh-CN" altLang="en-US" dirty="0"/>
              <a:t>控制平面产生，一般需要进行快速响应，反映的是系统的运行状态，如设备温度过高，</a:t>
            </a:r>
            <a:r>
              <a:rPr lang="en-US" altLang="zh-CN" dirty="0"/>
              <a:t>interface down</a:t>
            </a:r>
            <a:r>
              <a:rPr lang="zh-CN" altLang="en-US" dirty="0"/>
              <a:t>，</a:t>
            </a:r>
            <a:r>
              <a:rPr lang="en-US" altLang="zh-CN" dirty="0"/>
              <a:t>HA failover/failure</a:t>
            </a:r>
            <a:r>
              <a:rPr lang="zh-CN" altLang="en-US" dirty="0"/>
              <a:t>，</a:t>
            </a:r>
            <a:r>
              <a:rPr lang="en-US" altLang="zh-CN" dirty="0" err="1"/>
              <a:t>IPSec</a:t>
            </a:r>
            <a:r>
              <a:rPr lang="en-US" altLang="zh-CN" dirty="0"/>
              <a:t> failure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Traffic log</a:t>
            </a:r>
            <a:r>
              <a:rPr lang="zh-CN" altLang="en-US" dirty="0"/>
              <a:t> 数据平面产生，大部分由报文触发，大多数以提供信息或分析数据为目的，一般不需要进行快速响应。通过对</a:t>
            </a:r>
            <a:r>
              <a:rPr lang="en-US" altLang="zh-CN" dirty="0"/>
              <a:t>log</a:t>
            </a:r>
            <a:r>
              <a:rPr lang="zh-CN" altLang="en-US" dirty="0"/>
              <a:t>分析，可以得出如报文</a:t>
            </a:r>
            <a:r>
              <a:rPr lang="en-US" altLang="zh-CN" dirty="0"/>
              <a:t>pattern</a:t>
            </a:r>
            <a:r>
              <a:rPr lang="zh-CN" altLang="en-US" dirty="0"/>
              <a:t>，系统资源使用等信息。</a:t>
            </a:r>
          </a:p>
        </p:txBody>
      </p:sp>
    </p:spTree>
    <p:extLst>
      <p:ext uri="{BB962C8B-B14F-4D97-AF65-F5344CB8AC3E}">
        <p14:creationId xmlns:p14="http://schemas.microsoft.com/office/powerpoint/2010/main" val="93080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8593D-2183-4AB2-B881-0213EDE3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9860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Glossary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Flow </a:t>
            </a:r>
            <a:r>
              <a:rPr lang="zh-CN" altLang="en-US" dirty="0"/>
              <a:t>防火墙处理报文基本流程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Service </a:t>
            </a:r>
            <a:r>
              <a:rPr lang="zh-CN" altLang="en-US" dirty="0"/>
              <a:t>防火墙提供的上层服务，以</a:t>
            </a:r>
            <a:r>
              <a:rPr lang="en-US" altLang="zh-CN" dirty="0"/>
              <a:t>flow</a:t>
            </a:r>
            <a:r>
              <a:rPr lang="zh-CN" altLang="en-US" dirty="0"/>
              <a:t>为基础，如</a:t>
            </a:r>
            <a:r>
              <a:rPr lang="en-US" altLang="zh-CN" dirty="0"/>
              <a:t>IDS</a:t>
            </a:r>
            <a:r>
              <a:rPr lang="zh-CN" altLang="en-US" dirty="0"/>
              <a:t>，</a:t>
            </a:r>
            <a:r>
              <a:rPr lang="en-US" altLang="zh-CN" dirty="0"/>
              <a:t>UTM</a:t>
            </a:r>
            <a:r>
              <a:rPr lang="zh-CN" altLang="en-US" dirty="0"/>
              <a:t>，</a:t>
            </a:r>
            <a:r>
              <a:rPr lang="en-US" altLang="zh-CN" dirty="0"/>
              <a:t>IDP</a:t>
            </a:r>
            <a:r>
              <a:rPr lang="zh-CN" altLang="en-US" dirty="0"/>
              <a:t>，</a:t>
            </a:r>
            <a:r>
              <a:rPr lang="en-US" altLang="zh-CN" dirty="0"/>
              <a:t>TCP proxy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Control/data plane </a:t>
            </a:r>
            <a:r>
              <a:rPr lang="zh-CN" altLang="en-US" dirty="0"/>
              <a:t>控制</a:t>
            </a:r>
            <a:r>
              <a:rPr lang="en-US" altLang="zh-CN" dirty="0"/>
              <a:t>/</a:t>
            </a:r>
            <a:r>
              <a:rPr lang="zh-CN" altLang="en-US" dirty="0"/>
              <a:t>数据平面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Ukernel</a:t>
            </a:r>
            <a:r>
              <a:rPr lang="en-US" altLang="zh-CN" dirty="0"/>
              <a:t> </a:t>
            </a:r>
            <a:r>
              <a:rPr lang="zh-CN" altLang="en-US" dirty="0"/>
              <a:t>数据平面通过</a:t>
            </a:r>
            <a:r>
              <a:rPr lang="en-US" altLang="zh-CN" dirty="0" err="1"/>
              <a:t>ukernel</a:t>
            </a:r>
            <a:r>
              <a:rPr lang="zh-CN" altLang="en-US" dirty="0"/>
              <a:t>与控制平面通信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DPQ data plane queue</a:t>
            </a:r>
            <a:r>
              <a:rPr lang="zh-CN" altLang="en-US" dirty="0"/>
              <a:t>，数据平面处理报文、消息队列，</a:t>
            </a:r>
            <a:r>
              <a:rPr lang="en-US" altLang="zh-CN" dirty="0"/>
              <a:t>flow</a:t>
            </a:r>
            <a:r>
              <a:rPr lang="zh-CN" altLang="en-US" dirty="0"/>
              <a:t>获取队列中的报文或消息进行处理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Reinject  flow</a:t>
            </a:r>
            <a:r>
              <a:rPr lang="zh-CN" altLang="en-US" dirty="0"/>
              <a:t>处理过程中将报文或消息重新加入队列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Rtlogd</a:t>
            </a:r>
            <a:r>
              <a:rPr lang="en-US" altLang="zh-CN" dirty="0"/>
              <a:t> run time log daemon</a:t>
            </a:r>
            <a:r>
              <a:rPr lang="zh-CN" altLang="en-US" dirty="0"/>
              <a:t>，控制平面处理</a:t>
            </a:r>
            <a:r>
              <a:rPr lang="en-US" altLang="zh-CN" dirty="0"/>
              <a:t>log</a:t>
            </a:r>
            <a:r>
              <a:rPr lang="zh-CN" altLang="en-US" dirty="0"/>
              <a:t>进程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Llmd</a:t>
            </a:r>
            <a:r>
              <a:rPr lang="en-US" altLang="zh-CN" dirty="0"/>
              <a:t> local logging management daemon</a:t>
            </a:r>
            <a:r>
              <a:rPr lang="zh-CN" altLang="en-US" dirty="0"/>
              <a:t>，控制平面处理本地</a:t>
            </a:r>
            <a:r>
              <a:rPr lang="en-US" altLang="zh-CN" dirty="0"/>
              <a:t>log</a:t>
            </a:r>
            <a:r>
              <a:rPr lang="zh-CN" altLang="en-US" dirty="0"/>
              <a:t>进程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2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25002-D4B8-4305-A592-D62D6D6D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3B7D2-ED81-495D-A056-F17BBA09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7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298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 3</dc:creator>
  <cp:lastModifiedBy>齐 3</cp:lastModifiedBy>
  <cp:revision>13</cp:revision>
  <dcterms:created xsi:type="dcterms:W3CDTF">2021-05-17T14:30:50Z</dcterms:created>
  <dcterms:modified xsi:type="dcterms:W3CDTF">2021-05-17T15:05:11Z</dcterms:modified>
</cp:coreProperties>
</file>