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70" r:id="rId30"/>
    <p:sldId id="260" r:id="rId31"/>
    <p:sldId id="271" r:id="rId32"/>
    <p:sldId id="26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881</Words>
  <Application>Microsoft Office PowerPoint</Application>
  <PresentationFormat>宽屏</PresentationFormat>
  <Paragraphs>201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technical thought</vt:lpstr>
      <vt:lpstr>technical thought</vt:lpstr>
      <vt:lpstr>technical thought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111</cp:revision>
  <dcterms:created xsi:type="dcterms:W3CDTF">2017-08-17T08:57:56Z</dcterms:created>
  <dcterms:modified xsi:type="dcterms:W3CDTF">2017-08-29T08:34:39Z</dcterms:modified>
</cp:coreProperties>
</file>