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59" r:id="rId13"/>
    <p:sldId id="270" r:id="rId14"/>
    <p:sldId id="260" r:id="rId15"/>
    <p:sldId id="271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FA5C-DFF1-4473-9BD3-3D161C07B6AF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25B02-673D-4C5E-88E2-1F72A1758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https://zh.wikipedia.org/wiki/XML_Schema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25B02-673D-4C5E-88E2-1F72A1758D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3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0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7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5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1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11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2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5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0AAA-E2D3-492C-81F3-DC050E22F9CA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341E-5100-4DD5-872B-957339D5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5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Compilte</a:t>
            </a:r>
            <a:r>
              <a:rPr lang="en-US" altLang="zh-CN" dirty="0" smtClean="0"/>
              <a:t>-time reflection, Serialization and ORM Examples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59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62" y="2524238"/>
            <a:ext cx="5190476" cy="18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6347" y="5195992"/>
            <a:ext cx="6819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ally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mapping metadata to any other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5403502" y="4649461"/>
            <a:ext cx="13849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3501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b="1" dirty="0" smtClean="0"/>
              <a:t>implementation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8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technology </a:t>
            </a:r>
            <a:r>
              <a:rPr lang="en-US" altLang="zh-CN" dirty="0" smtClean="0"/>
              <a:t>foundation(macro)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thought</a:t>
            </a:r>
          </a:p>
          <a:p>
            <a:r>
              <a:rPr lang="en-US" altLang="zh-CN" dirty="0"/>
              <a:t>concrete </a:t>
            </a:r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limitations</a:t>
            </a:r>
          </a:p>
          <a:p>
            <a:r>
              <a:rPr lang="en-US" altLang="zh-CN" dirty="0"/>
              <a:t>proposals of reflection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b="1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compile-time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serialization</a:t>
            </a:r>
          </a:p>
          <a:p>
            <a:r>
              <a:rPr lang="en-US" altLang="zh-CN" dirty="0" smtClean="0"/>
              <a:t>ORM</a:t>
            </a:r>
          </a:p>
          <a:p>
            <a:r>
              <a:rPr lang="en-US" altLang="zh-CN" dirty="0" smtClean="0"/>
              <a:t>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b="1" dirty="0" smtClean="0"/>
              <a:t>prospect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70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prospect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</a:t>
            </a:r>
            <a:r>
              <a:rPr lang="en-US" altLang="zh-CN" dirty="0" smtClean="0"/>
              <a:t>binding</a:t>
            </a:r>
          </a:p>
          <a:p>
            <a:r>
              <a:rPr lang="en-US" altLang="zh-CN" dirty="0" err="1"/>
              <a:t>protocal</a:t>
            </a:r>
            <a:r>
              <a:rPr lang="en-US" altLang="zh-CN" dirty="0"/>
              <a:t> adaptor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7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concepts of reflection</a:t>
            </a:r>
          </a:p>
          <a:p>
            <a:r>
              <a:rPr lang="en-US" altLang="zh-CN" dirty="0" smtClean="0"/>
              <a:t>implementation</a:t>
            </a:r>
          </a:p>
          <a:p>
            <a:r>
              <a:rPr lang="en-US" altLang="zh-CN" dirty="0" smtClean="0"/>
              <a:t>application of compile-time reflection</a:t>
            </a:r>
          </a:p>
          <a:p>
            <a:r>
              <a:rPr lang="en-US" altLang="zh-CN" dirty="0" smtClean="0"/>
              <a:t>prospect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essence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 smtClean="0"/>
              <a:t>benefits </a:t>
            </a:r>
            <a:r>
              <a:rPr lang="en-US" altLang="zh-CN" dirty="0"/>
              <a:t>of </a:t>
            </a:r>
            <a:r>
              <a:rPr lang="en-US" altLang="zh-CN" dirty="0" smtClean="0"/>
              <a:t>reflection</a:t>
            </a:r>
          </a:p>
          <a:p>
            <a:r>
              <a:rPr lang="en-US" altLang="zh-CN" dirty="0"/>
              <a:t>what can it be used for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7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reflection</a:t>
            </a:r>
          </a:p>
          <a:p>
            <a:pPr lvl="1"/>
            <a:r>
              <a:rPr lang="en-US" altLang="zh-CN" dirty="0" smtClean="0"/>
              <a:t>a mechanism that gets internal information of a class by meta data.</a:t>
            </a:r>
          </a:p>
          <a:p>
            <a:pPr lvl="1"/>
            <a:r>
              <a:rPr lang="en-US" altLang="zh-CN" dirty="0" smtClean="0"/>
              <a:t>get the type of an object, get the fields and methods by meta dada.</a:t>
            </a:r>
          </a:p>
          <a:p>
            <a:pPr lvl="1"/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 smtClean="0"/>
              <a:t>metadata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 smtClean="0"/>
              <a:t>data that provides information about other data.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089797" y="5064426"/>
            <a:ext cx="4231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meatadata describes other </a:t>
            </a:r>
            <a:r>
              <a:rPr lang="zh-CN" altLang="en-US" sz="2400" dirty="0" smtClean="0"/>
              <a:t>data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473749" y="5064426"/>
            <a:ext cx="2139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self description</a:t>
            </a:r>
          </a:p>
        </p:txBody>
      </p:sp>
    </p:spTree>
    <p:extLst>
      <p:ext uri="{BB962C8B-B14F-4D97-AF65-F5344CB8AC3E}">
        <p14:creationId xmlns:p14="http://schemas.microsoft.com/office/powerpoint/2010/main" val="40574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06" y="1853610"/>
            <a:ext cx="5180952" cy="2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032" y="2152176"/>
            <a:ext cx="3495238" cy="11428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8696" y="5062067"/>
            <a:ext cx="2993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name, type, sequence</a:t>
            </a:r>
          </a:p>
        </p:txBody>
      </p:sp>
      <p:sp>
        <p:nvSpPr>
          <p:cNvPr id="9" name="矩形 8"/>
          <p:cNvSpPr/>
          <p:nvPr/>
        </p:nvSpPr>
        <p:spPr>
          <a:xfrm>
            <a:off x="5285850" y="4600402"/>
            <a:ext cx="2238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classic metadata</a:t>
            </a:r>
          </a:p>
        </p:txBody>
      </p:sp>
    </p:spTree>
    <p:extLst>
      <p:ext uri="{BB962C8B-B14F-4D97-AF65-F5344CB8AC3E}">
        <p14:creationId xmlns:p14="http://schemas.microsoft.com/office/powerpoint/2010/main" val="34847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essence of </a:t>
            </a:r>
            <a:r>
              <a:rPr lang="en-US" altLang="zh-CN" dirty="0" smtClean="0"/>
              <a:t>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857" y="2044192"/>
            <a:ext cx="5714286" cy="20380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17742" y="4574944"/>
            <a:ext cx="7441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automatically mapping metadata to any other data format</a:t>
            </a:r>
          </a:p>
        </p:txBody>
      </p:sp>
      <p:sp>
        <p:nvSpPr>
          <p:cNvPr id="6" name="矩形 5"/>
          <p:cNvSpPr/>
          <p:nvPr/>
        </p:nvSpPr>
        <p:spPr>
          <a:xfrm>
            <a:off x="4762685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reflection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86590" y="2265975"/>
            <a:ext cx="1085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reflection</a:t>
            </a:r>
          </a:p>
        </p:txBody>
      </p:sp>
      <p:sp>
        <p:nvSpPr>
          <p:cNvPr id="8" name="矩形 7"/>
          <p:cNvSpPr/>
          <p:nvPr/>
        </p:nvSpPr>
        <p:spPr>
          <a:xfrm>
            <a:off x="4566764" y="5171546"/>
            <a:ext cx="3377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metadata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key point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61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simplification</a:t>
            </a:r>
          </a:p>
          <a:p>
            <a:pPr lvl="1"/>
            <a:r>
              <a:rPr lang="en-US" altLang="zh-CN" dirty="0"/>
              <a:t>cut the </a:t>
            </a:r>
            <a:r>
              <a:rPr lang="en-US" altLang="zh-CN" dirty="0" smtClean="0"/>
              <a:t>complexity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flexibility</a:t>
            </a:r>
          </a:p>
          <a:p>
            <a:pPr lvl="1"/>
            <a:r>
              <a:rPr lang="en-US" altLang="zh-CN" dirty="0" smtClean="0"/>
              <a:t>change the behavior without any modification of an exist object</a:t>
            </a:r>
          </a:p>
          <a:p>
            <a:endParaRPr lang="en-US" altLang="zh-CN" dirty="0"/>
          </a:p>
          <a:p>
            <a:r>
              <a:rPr lang="en-US" altLang="zh-CN" dirty="0" smtClean="0"/>
              <a:t>decoupling</a:t>
            </a:r>
          </a:p>
          <a:p>
            <a:pPr lvl="1"/>
            <a:r>
              <a:rPr lang="en-US" altLang="zh-CN" dirty="0" smtClean="0"/>
              <a:t>decouple visit from the metadata of an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08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if no reflection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255" y="2294898"/>
            <a:ext cx="464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Serialize(Archive &amp;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("ls", ls);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("set", set);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un_mp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ar.Serialize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un_set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10678" y="2486689"/>
            <a:ext cx="1336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duplicate</a:t>
            </a:r>
          </a:p>
        </p:txBody>
      </p:sp>
      <p:sp>
        <p:nvSpPr>
          <p:cNvPr id="6" name="矩形 5"/>
          <p:cNvSpPr/>
          <p:nvPr/>
        </p:nvSpPr>
        <p:spPr>
          <a:xfrm>
            <a:off x="7710678" y="2990958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trivial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710678" y="3495227"/>
            <a:ext cx="1628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rror </a:t>
            </a:r>
            <a:r>
              <a:rPr lang="zh-CN" altLang="en-US" sz="2400" dirty="0"/>
              <a:t>prone</a:t>
            </a:r>
          </a:p>
        </p:txBody>
      </p:sp>
      <p:sp>
        <p:nvSpPr>
          <p:cNvPr id="8" name="矩形 7"/>
          <p:cNvSpPr/>
          <p:nvPr/>
        </p:nvSpPr>
        <p:spPr>
          <a:xfrm>
            <a:off x="5042442" y="5620925"/>
            <a:ext cx="28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should be </a:t>
            </a:r>
            <a:r>
              <a:rPr lang="zh-CN" altLang="en-US" sz="2400" dirty="0" smtClean="0"/>
              <a:t>automatic</a:t>
            </a:r>
            <a:r>
              <a:rPr lang="en-US" altLang="zh-CN" sz="2400" dirty="0" smtClean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45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reflection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715" y="4814943"/>
            <a:ext cx="3742857" cy="5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5" y="1934528"/>
            <a:ext cx="3247619" cy="15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715" y="3803307"/>
            <a:ext cx="314285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2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296</Words>
  <Application>Microsoft Office PowerPoint</Application>
  <PresentationFormat>宽屏</PresentationFormat>
  <Paragraphs>88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Consolas</vt:lpstr>
      <vt:lpstr>Office 主题</vt:lpstr>
      <vt:lpstr>Compilte-time reflection, Serialization and ORM Examples</vt:lpstr>
      <vt:lpstr>Outline</vt:lpstr>
      <vt:lpstr>concepts of reflection</vt:lpstr>
      <vt:lpstr>the essence of reflection</vt:lpstr>
      <vt:lpstr>the essence of reflection</vt:lpstr>
      <vt:lpstr>the essence of reflection</vt:lpstr>
      <vt:lpstr>benefits of reflection</vt:lpstr>
      <vt:lpstr>benefits of reflection</vt:lpstr>
      <vt:lpstr>benefits of reflection</vt:lpstr>
      <vt:lpstr>what can it be used for?</vt:lpstr>
      <vt:lpstr>Outline</vt:lpstr>
      <vt:lpstr>implementation</vt:lpstr>
      <vt:lpstr>Outline</vt:lpstr>
      <vt:lpstr>application of compile-time reflection</vt:lpstr>
      <vt:lpstr>Outline</vt:lpstr>
      <vt:lpstr>prospect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Compilte-time reflection, Serialization and ORM Examples</dc:title>
  <dc:creator>QY</dc:creator>
  <cp:lastModifiedBy>QY</cp:lastModifiedBy>
  <cp:revision>44</cp:revision>
  <dcterms:created xsi:type="dcterms:W3CDTF">2017-08-17T08:57:56Z</dcterms:created>
  <dcterms:modified xsi:type="dcterms:W3CDTF">2017-08-21T07:44:42Z</dcterms:modified>
</cp:coreProperties>
</file>