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5" r:id="rId44"/>
    <p:sldId id="302" r:id="rId45"/>
    <p:sldId id="303" r:id="rId46"/>
    <p:sldId id="304" r:id="rId47"/>
    <p:sldId id="316" r:id="rId48"/>
    <p:sldId id="270" r:id="rId49"/>
    <p:sldId id="260" r:id="rId50"/>
    <p:sldId id="306" r:id="rId51"/>
    <p:sldId id="309" r:id="rId52"/>
    <p:sldId id="310" r:id="rId53"/>
    <p:sldId id="311" r:id="rId54"/>
    <p:sldId id="312" r:id="rId55"/>
    <p:sldId id="315" r:id="rId56"/>
    <p:sldId id="307" r:id="rId57"/>
    <p:sldId id="313" r:id="rId58"/>
    <p:sldId id="314" r:id="rId59"/>
    <p:sldId id="271" r:id="rId60"/>
    <p:sldId id="261" r:id="rId61"/>
    <p:sldId id="31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962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87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33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57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95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417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12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</p:txBody>
      </p:sp>
    </p:spTree>
    <p:extLst>
      <p:ext uri="{BB962C8B-B14F-4D97-AF65-F5344CB8AC3E}">
        <p14:creationId xmlns:p14="http://schemas.microsoft.com/office/powerpoint/2010/main" xmlns="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7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78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40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7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60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5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9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8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8909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2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2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</a:t>
            </a:r>
            <a:r>
              <a:rPr lang="en-US" altLang="zh-CN" dirty="0" smtClean="0"/>
              <a:t>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8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</a:t>
            </a:r>
            <a:r>
              <a:rPr lang="en-US" altLang="zh-CN" dirty="0" smtClean="0"/>
              <a:t>by Herb </a:t>
            </a:r>
            <a:r>
              <a:rPr lang="en-US" altLang="zh-CN" dirty="0" smtClean="0"/>
              <a:t>Sutter</a:t>
            </a:r>
          </a:p>
          <a:p>
            <a:pPr lvl="1"/>
            <a:r>
              <a:rPr lang="en-US" altLang="zh-CN" dirty="0" smtClean="0"/>
              <a:t>Based on static reflection</a:t>
            </a:r>
            <a:r>
              <a:rPr lang="en-US" altLang="zh-CN" dirty="0" smtClean="0"/>
              <a:t>, next-level layer of abstraction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xmlns="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50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  <p:extLst>
      <p:ext uri="{BB962C8B-B14F-4D97-AF65-F5344CB8AC3E}">
        <p14:creationId xmlns:p14="http://schemas.microsoft.com/office/powerpoint/2010/main" xmlns="" val="1433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43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62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83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0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class Person {</a:t>
            </a:r>
          </a:p>
          <a:p>
            <a:r>
              <a:rPr lang="en-US" altLang="zh-CN" i="1" dirty="0" smtClean="0"/>
              <a:t>String name;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age;</a:t>
            </a:r>
          </a:p>
          <a:p>
            <a:r>
              <a:rPr lang="en-US" altLang="zh-CN" dirty="0" smtClean="0"/>
              <a:t>}//java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class Person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 </a:t>
            </a:r>
            <a:r>
              <a:rPr lang="en-US" altLang="zh-CN" i="1" dirty="0" smtClean="0"/>
              <a:t>string name;</a:t>
            </a:r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age;</a:t>
            </a:r>
          </a:p>
          <a:p>
            <a:r>
              <a:rPr lang="en-US" altLang="zh-CN" dirty="0" smtClean="0"/>
              <a:t>}//c#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2833</Words>
  <Application>Microsoft Office PowerPoint</Application>
  <PresentationFormat>自定义</PresentationFormat>
  <Paragraphs>587</Paragraphs>
  <Slides>61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22</vt:lpstr>
      <vt:lpstr>幻灯片 23</vt:lpstr>
      <vt:lpstr>technical thought</vt:lpstr>
      <vt:lpstr>幻灯片 25</vt:lpstr>
      <vt:lpstr>technical thought</vt:lpstr>
      <vt:lpstr>technical thought</vt:lpstr>
      <vt:lpstr>technical thought</vt:lpstr>
      <vt:lpstr>幻灯片 29</vt:lpstr>
      <vt:lpstr>幻灯片 30</vt:lpstr>
      <vt:lpstr>technical thought</vt:lpstr>
      <vt:lpstr>幻灯片 32</vt:lpstr>
      <vt:lpstr>how to automatically generate the metadata of an arbitray object?</vt:lpstr>
      <vt:lpstr>幻灯片 34</vt:lpstr>
      <vt:lpstr>幻灯片 35</vt:lpstr>
      <vt:lpstr>幻灯片 36</vt:lpstr>
      <vt:lpstr>幻灯片 37</vt:lpstr>
      <vt:lpstr>幻灯片 38</vt:lpstr>
      <vt:lpstr>operation of metadata</vt:lpstr>
      <vt:lpstr>幻灯片 40</vt:lpstr>
      <vt:lpstr>幻灯片 41</vt:lpstr>
      <vt:lpstr>for_each metadata</vt:lpstr>
      <vt:lpstr>幻灯片 43</vt:lpstr>
      <vt:lpstr>幻灯片 44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51</vt:lpstr>
      <vt:lpstr>幻灯片 52</vt:lpstr>
      <vt:lpstr>幻灯片 53</vt:lpstr>
      <vt:lpstr>幻灯片 54</vt:lpstr>
      <vt:lpstr>幻灯片 55</vt:lpstr>
      <vt:lpstr>ORM(Object Relational Mapping)</vt:lpstr>
      <vt:lpstr>幻灯片 57</vt:lpstr>
      <vt:lpstr>幻灯片 58</vt:lpstr>
      <vt:lpstr>Outline</vt:lpstr>
      <vt:lpstr>prospect</vt:lpstr>
      <vt:lpstr>幻灯片 61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209</cp:revision>
  <dcterms:created xsi:type="dcterms:W3CDTF">2017-08-17T08:57:56Z</dcterms:created>
  <dcterms:modified xsi:type="dcterms:W3CDTF">2017-09-07T08:19:56Z</dcterms:modified>
</cp:coreProperties>
</file>