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2" r:id="rId6"/>
    <p:sldId id="263" r:id="rId7"/>
    <p:sldId id="264" r:id="rId9"/>
    <p:sldId id="265" r:id="rId10"/>
    <p:sldId id="267" r:id="rId11"/>
    <p:sldId id="266" r:id="rId12"/>
    <p:sldId id="268" r:id="rId13"/>
    <p:sldId id="272" r:id="rId14"/>
    <p:sldId id="269" r:id="rId15"/>
    <p:sldId id="259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5" r:id="rId25"/>
    <p:sldId id="286" r:id="rId26"/>
    <p:sldId id="281" r:id="rId27"/>
    <p:sldId id="287" r:id="rId28"/>
    <p:sldId id="282" r:id="rId29"/>
    <p:sldId id="283" r:id="rId30"/>
    <p:sldId id="284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5" r:id="rId46"/>
    <p:sldId id="302" r:id="rId47"/>
    <p:sldId id="303" r:id="rId48"/>
    <p:sldId id="304" r:id="rId49"/>
    <p:sldId id="316" r:id="rId50"/>
    <p:sldId id="270" r:id="rId51"/>
    <p:sldId id="260" r:id="rId52"/>
    <p:sldId id="306" r:id="rId53"/>
    <p:sldId id="309" r:id="rId54"/>
    <p:sldId id="310" r:id="rId55"/>
    <p:sldId id="311" r:id="rId56"/>
    <p:sldId id="312" r:id="rId57"/>
    <p:sldId id="315" r:id="rId58"/>
    <p:sldId id="307" r:id="rId59"/>
    <p:sldId id="313" r:id="rId60"/>
    <p:sldId id="314" r:id="rId61"/>
    <p:sldId id="271" r:id="rId62"/>
    <p:sldId id="261" r:id="rId63"/>
    <p:sldId id="317" r:id="rId64"/>
    <p:sldId id="318" r:id="rId65"/>
    <p:sldId id="319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open-std.org/jtc1/sc22/wg21/docs/papers/2017/p0670r0.html" TargetMode="External"/><Relationship Id="rId1" Type="http://schemas.openxmlformats.org/officeDocument/2006/relationships/hyperlink" Target="http://www.open-std.org/jtc1/sc22/wg21/docs/papers/2017/p0194r3.html" TargetMode="Externa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://www.open-std.org/jtc1/sc22/wg21/docs/papers/2017/p0707r1.pdf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  <a:endParaRPr lang="en-US" altLang="zh-CN" dirty="0" smtClean="0"/>
          </a:p>
          <a:p>
            <a:r>
              <a:rPr lang="en-US" altLang="zh-CN" dirty="0" smtClean="0"/>
              <a:t>ORM(Object Relational Mapping)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en-US" altLang="zh-CN" dirty="0" smtClean="0"/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  <a:endParaRPr lang="en-US" altLang="zh-CN" dirty="0" smtClean="0"/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en-US" altLang="zh-CN" dirty="0" smtClean="0"/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en-US" altLang="zh-CN" dirty="0" smtClean="0"/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  <a:endParaRPr lang="en-US" altLang="zh-CN" dirty="0" smtClean="0"/>
          </a:p>
          <a:p>
            <a:r>
              <a:rPr lang="en-US" altLang="zh-CN" dirty="0" smtClean="0"/>
              <a:t>limitations</a:t>
            </a:r>
            <a:endParaRPr lang="en-US" altLang="zh-CN" dirty="0" smtClean="0"/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 lambda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  <a:endParaRPr lang="pt-BR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  <a:endParaRPr lang="pt-BR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  <a:endParaRPr lang="en-US" altLang="zh-CN" b="1" dirty="0" smtClean="0"/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  <a:p>
            <a:r>
              <a:rPr lang="en-US" altLang="zh-CN" dirty="0" smtClean="0"/>
              <a:t>application of compile-time reflection</a:t>
            </a:r>
            <a:endParaRPr lang="en-US" altLang="zh-CN" dirty="0" smtClean="0"/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each field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  <a:endParaRPr lang="en-US" altLang="zh-CN" dirty="0" smtClean="0"/>
          </a:p>
          <a:p>
            <a:r>
              <a:rPr lang="en-US" altLang="zh-CN" dirty="0" smtClean="0"/>
              <a:t>save the field information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  <a:endParaRPr lang="en-US" altLang="zh-CN" dirty="0" smtClean="0"/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  <a:endParaRPr lang="en-US" altLang="zh-CN" dirty="0" smtClean="0"/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mechanism that gets internal information of a class by meta data.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the type of an object, get the fields and methods by meta dada.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  <a:endParaRPr lang="en-US" altLang="zh-CN" dirty="0" smtClean="0"/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"/>
              </a:rPr>
              <a:t>P0707r1</a:t>
            </a:r>
            <a:r>
              <a:rPr lang="en-US" altLang="zh-CN" dirty="0" smtClean="0"/>
              <a:t> by Herb Sutter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Based on static reflection, next-level layer of abstraction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en-US" altLang="zh-CN" dirty="0" smtClean="0"/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  <a:p>
            <a:r>
              <a:rPr lang="en-US" altLang="zh-CN" b="1" dirty="0" smtClean="0"/>
              <a:t>application 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en-US" altLang="zh-CN" dirty="0" smtClean="0"/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  <a:p>
            <a:r>
              <a:rPr lang="en-US" altLang="zh-CN" dirty="0" smtClean="0"/>
              <a:t>application of compile-time reflection</a:t>
            </a:r>
            <a:endParaRPr lang="en-US" altLang="zh-CN" dirty="0" smtClean="0"/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  <a:endParaRPr lang="en-US" altLang="zh-CN" dirty="0" smtClean="0"/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json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xml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binary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msgpack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i="1">
                <a:solidFill>
                  <a:schemeClr val="bg2">
                    <a:lumMod val="75000"/>
                  </a:schemeClr>
                </a:solidFill>
              </a:rPr>
              <a:t>metadata</a:t>
            </a:r>
            <a:endParaRPr lang="en-US" altLang="zh-CN" sz="2400" b="1" i="1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  <a:endParaRPr lang="en-US" altLang="zh-CN" dirty="0" smtClean="0"/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change the behavior without any modification of an exist object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16421</Words>
  <Application>WPS 演示</Application>
  <PresentationFormat>自定义</PresentationFormat>
  <Paragraphs>760</Paragraphs>
  <Slides>63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Arial</vt:lpstr>
      <vt:lpstr>宋体</vt:lpstr>
      <vt:lpstr>Wingdings</vt:lpstr>
      <vt:lpstr>Consolas</vt:lpstr>
      <vt:lpstr>Calibri Light</vt:lpstr>
      <vt:lpstr>Calibri</vt:lpstr>
      <vt:lpstr>微软雅黑</vt:lpstr>
      <vt:lpstr>Arial Unicode MS</vt:lpstr>
      <vt:lpstr>新宋体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how to automatically generate the metadata of an arbitray object?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operation of metadata</vt:lpstr>
      <vt:lpstr>PowerPoint 演示文稿</vt:lpstr>
      <vt:lpstr>PowerPoint 演示文稿</vt:lpstr>
      <vt:lpstr>for_each metadata</vt:lpstr>
      <vt:lpstr>PowerPoint 演示文稿</vt:lpstr>
      <vt:lpstr>PowerPoint 演示文稿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ORM(Object Relational Mapping)</vt:lpstr>
      <vt:lpstr>PowerPoint 演示文稿</vt:lpstr>
      <vt:lpstr>PowerPoint 演示文稿</vt:lpstr>
      <vt:lpstr>Outline</vt:lpstr>
      <vt:lpstr>prospect</vt:lpstr>
      <vt:lpstr>DSL</vt:lpstr>
      <vt:lpstr>data binding</vt:lpstr>
      <vt:lpstr>protocols adaptor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Administrator</cp:lastModifiedBy>
  <cp:revision>215</cp:revision>
  <dcterms:created xsi:type="dcterms:W3CDTF">2017-08-17T08:57:00Z</dcterms:created>
  <dcterms:modified xsi:type="dcterms:W3CDTF">2017-09-07T22:52:12Z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