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72" r:id="rId12"/>
    <p:sldId id="269" r:id="rId13"/>
    <p:sldId id="259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79" r:id="rId22"/>
    <p:sldId id="285" r:id="rId23"/>
    <p:sldId id="286" r:id="rId24"/>
    <p:sldId id="281" r:id="rId25"/>
    <p:sldId id="287" r:id="rId26"/>
    <p:sldId id="282" r:id="rId27"/>
    <p:sldId id="283" r:id="rId28"/>
    <p:sldId id="284" r:id="rId29"/>
    <p:sldId id="288" r:id="rId30"/>
    <p:sldId id="289" r:id="rId31"/>
    <p:sldId id="290" r:id="rId32"/>
    <p:sldId id="291" r:id="rId33"/>
    <p:sldId id="292" r:id="rId34"/>
    <p:sldId id="270" r:id="rId35"/>
    <p:sldId id="260" r:id="rId36"/>
    <p:sldId id="271" r:id="rId37"/>
    <p:sldId id="261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2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3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 limitations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26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6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define a specialized</a:t>
            </a:r>
            <a:r>
              <a:rPr lang="en-US" altLang="zh-CN" baseline="0" dirty="0" smtClean="0"/>
              <a:t> template class means define an object’s metadata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2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8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5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Compile-time reflection, Serialization and ORM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5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62" y="2524238"/>
            <a:ext cx="5190476" cy="1809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6347" y="5195992"/>
            <a:ext cx="681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ally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mapping metadata to any other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5403502" y="4649461"/>
            <a:ext cx="138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3501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</a:p>
          <a:p>
            <a:r>
              <a:rPr lang="en-US" altLang="zh-CN" dirty="0" smtClean="0"/>
              <a:t>ORM(Object Relational Mapping)</a:t>
            </a:r>
          </a:p>
          <a:p>
            <a:r>
              <a:rPr lang="en-US" altLang="zh-CN" dirty="0"/>
              <a:t>DSL(domain-specific 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6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8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 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macros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8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string in ,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1&gt; arr1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arr2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3&gt; arr3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c)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4597895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0311" y="4597895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3689" y="4597895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80924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48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libraries about reflection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97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50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        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some_integer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040396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r1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::get&lt;0&gt;(f);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//accessing field with index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r2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::get&lt;1&gt;(f);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3643" y="5062513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must be 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3643" y="5382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array will be flatted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41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78" y="4902376"/>
            <a:ext cx="9685714" cy="14095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78" y="2319820"/>
            <a:ext cx="3923809" cy="24476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925127" y="4533044"/>
            <a:ext cx="2293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you can't do that</a:t>
            </a:r>
          </a:p>
        </p:txBody>
      </p:sp>
      <p:sp>
        <p:nvSpPr>
          <p:cNvPr id="12" name="矩形 11"/>
          <p:cNvSpPr/>
          <p:nvPr/>
        </p:nvSpPr>
        <p:spPr>
          <a:xfrm>
            <a:off x="4833258" y="5712824"/>
            <a:ext cx="1254033" cy="33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28" y="4231985"/>
            <a:ext cx="10057143" cy="8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28" y="744151"/>
            <a:ext cx="8847619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value by index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</a:t>
            </a:r>
            <a:r>
              <a:rPr lang="en-US" altLang="zh-CN" dirty="0"/>
              <a:t>name by </a:t>
            </a:r>
            <a:r>
              <a:rPr lang="en-US" altLang="zh-CN" dirty="0" smtClean="0"/>
              <a:t>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for_each</a:t>
            </a:r>
            <a:r>
              <a:rPr lang="en-US" altLang="zh-CN" dirty="0"/>
              <a:t> </a:t>
            </a:r>
            <a:r>
              <a:rPr lang="en-US" altLang="zh-CN" dirty="0" smtClean="0"/>
              <a:t>fields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basic reflection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341582"/>
            <a:ext cx="72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BOOST_HANA_ADAPT_STRUCT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not_my_namespace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john{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30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(john,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pair)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::to&lt;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::first(pair))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::second(pair)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56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7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 of metadata</a:t>
            </a:r>
          </a:p>
          <a:p>
            <a:pPr lvl="1"/>
            <a:r>
              <a:rPr lang="en-US" altLang="zh-CN" dirty="0" smtClean="0"/>
              <a:t>get each field</a:t>
            </a:r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5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94" y="1825625"/>
            <a:ext cx="7028571" cy="2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69" y="4027229"/>
            <a:ext cx="3247619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9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implementation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81057"/>
            <a:ext cx="72106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//the field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information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 type, field value, field index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value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Index;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//pack all fields(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0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99683" y="1635479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object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8929" y="207548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4819" y="2091588"/>
            <a:ext cx="124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9287" y="2075489"/>
            <a:ext cx="1242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09389" y="1949792"/>
            <a:ext cx="484806" cy="3475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160747" y="2385393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082775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9464734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14659" y="2784525"/>
            <a:ext cx="3325775" cy="60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45459" y="2780500"/>
            <a:ext cx="2215957" cy="610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459" y="4119240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17894" y="4654957"/>
            <a:ext cx="2340850" cy="361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328760" y="4390028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292839" y="2778245"/>
            <a:ext cx="267731" cy="613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2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animBg="1"/>
      <p:bldP spid="15" grpId="0" animBg="1"/>
      <p:bldP spid="16" grpId="0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7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8200" y="3396266"/>
            <a:ext cx="748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*) {}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338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200" y="1048411"/>
            <a:ext cx="10091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MPTR,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MPTR,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out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 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::names()[Ndx]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.*MPTR;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22765" y="1646216"/>
            <a:ext cx="4990012" cy="348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34908" y="1219106"/>
            <a:ext cx="21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all fields information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16064" y="1480500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38199" y="5280194"/>
            <a:ext cx="4970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cppcon2016: </a:t>
            </a:r>
            <a:r>
              <a:rPr lang="zh-CN" altLang="en-US" sz="1600" dirty="0" smtClean="0"/>
              <a:t>Achieving </a:t>
            </a:r>
            <a:r>
              <a:rPr lang="zh-CN" altLang="en-US" sz="1600" dirty="0"/>
              <a:t>financial data processing performance through compile time introspection</a:t>
            </a:r>
          </a:p>
        </p:txBody>
      </p:sp>
    </p:spTree>
    <p:extLst>
      <p:ext uri="{BB962C8B-B14F-4D97-AF65-F5344CB8AC3E}">
        <p14:creationId xmlns:p14="http://schemas.microsoft.com/office/powerpoint/2010/main" val="444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specialized template class saves the object type</a:t>
            </a:r>
          </a:p>
          <a:p>
            <a:r>
              <a:rPr lang="en-US" altLang="zh-CN" dirty="0" smtClean="0"/>
              <a:t>save the field information</a:t>
            </a:r>
          </a:p>
          <a:p>
            <a:pPr marL="457200" lvl="1" indent="0">
              <a:buNone/>
            </a:pPr>
            <a:r>
              <a:rPr lang="en-US" altLang="zh-CN" sz="2000" dirty="0"/>
              <a:t>template&lt;</a:t>
            </a:r>
            <a:r>
              <a:rPr lang="en-US" altLang="zh-CN" sz="2000" dirty="0" err="1"/>
              <a:t>typename</a:t>
            </a:r>
            <a:r>
              <a:rPr lang="en-US" altLang="zh-CN" sz="2000" dirty="0"/>
              <a:t> T,  T </a:t>
            </a:r>
            <a:r>
              <a:rPr lang="en-US" altLang="zh-CN" sz="2000" dirty="0" err="1"/>
              <a:t>mPtr</a:t>
            </a:r>
            <a:r>
              <a:rPr lang="en-US" altLang="zh-CN" sz="2000" dirty="0"/>
              <a:t>,  unsigned Index&gt;</a:t>
            </a:r>
          </a:p>
          <a:p>
            <a:pPr marL="457200" lvl="1" indent="0"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MemberBinding</a:t>
            </a:r>
            <a:r>
              <a:rPr lang="en-US" altLang="zh-CN" sz="2000" dirty="0" smtClean="0"/>
              <a:t>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/>
              <a:t>variadic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template </a:t>
            </a:r>
            <a:r>
              <a:rPr lang="en-US" altLang="zh-CN" sz="2800" dirty="0"/>
              <a:t>class Pack&lt;…&gt; save all fields </a:t>
            </a:r>
            <a:r>
              <a:rPr lang="en-US" altLang="zh-CN" sz="2800" dirty="0" smtClean="0"/>
              <a:t>information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a string array save all the names of fields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visit all fields by recursively </a:t>
            </a:r>
            <a:r>
              <a:rPr lang="en-US" altLang="zh-CN" sz="2800" dirty="0" err="1" smtClean="0"/>
              <a:t>foreach</a:t>
            </a:r>
            <a:r>
              <a:rPr lang="en-US" altLang="zh-CN" sz="2800" dirty="0" smtClean="0"/>
              <a:t> pack&lt;…&gt;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629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18146" y="1824837"/>
            <a:ext cx="1905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define metadata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5868558" y="1006879"/>
            <a:ext cx="4472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define metadata is very trivial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need handwritten, can’t automatic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reduplicate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the other reflection objects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01026" y="5416893"/>
            <a:ext cx="626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Members&lt;Aggregate</a:t>
            </a:r>
            <a:r>
              <a:rPr lang="zh-CN" altLang="en-US" dirty="0" smtClean="0"/>
              <a:t>&gt;</a:t>
            </a:r>
            <a:r>
              <a:rPr lang="en-US" altLang="zh-CN" dirty="0" smtClean="0"/>
              <a:t>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Person&gt;,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Other&gt;,……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3302" y="5885137"/>
            <a:ext cx="6880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how to automaticly generate the metadata of an arbitray </a:t>
            </a:r>
            <a:r>
              <a:rPr lang="zh-CN" altLang="en-US" sz="2000" dirty="0" smtClean="0"/>
              <a:t>object</a:t>
            </a:r>
            <a:r>
              <a:rPr lang="en-US" altLang="zh-CN" sz="2000" dirty="0" smtClean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55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how to automaticly generate the metadata of an arbitray object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4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7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Serialization</a:t>
            </a:r>
          </a:p>
          <a:p>
            <a:r>
              <a:rPr lang="en-US" altLang="zh-CN" dirty="0"/>
              <a:t>ORM(Object Relational Mapping)</a:t>
            </a:r>
          </a:p>
          <a:p>
            <a:r>
              <a:rPr lang="en-US" altLang="zh-CN" dirty="0"/>
              <a:t>DSL(domain-specific 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470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</a:t>
            </a:r>
            <a:r>
              <a:rPr lang="en-US" altLang="zh-CN" dirty="0" smtClean="0"/>
              <a:t>binding</a:t>
            </a:r>
          </a:p>
          <a:p>
            <a:r>
              <a:rPr lang="en-US" altLang="zh-CN" dirty="0" err="1"/>
              <a:t>protocal</a:t>
            </a:r>
            <a:r>
              <a:rPr lang="en-US" altLang="zh-CN" dirty="0"/>
              <a:t> 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7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 data.</a:t>
            </a:r>
          </a:p>
          <a:p>
            <a:pPr lvl="1"/>
            <a:r>
              <a:rPr lang="en-US" altLang="zh-CN" dirty="0" smtClean="0"/>
              <a:t>get the type of an object, get the fields and methods by meta dada.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  <p:extLst>
      <p:ext uri="{BB962C8B-B14F-4D97-AF65-F5344CB8AC3E}">
        <p14:creationId xmlns:p14="http://schemas.microsoft.com/office/powerpoint/2010/main" val="4057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  <p:extLst>
      <p:ext uri="{BB962C8B-B14F-4D97-AF65-F5344CB8AC3E}">
        <p14:creationId xmlns:p14="http://schemas.microsoft.com/office/powerpoint/2010/main" val="34847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7742" y="4574944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61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0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trivial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4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1342</Words>
  <Application>Microsoft Office PowerPoint</Application>
  <PresentationFormat>宽屏</PresentationFormat>
  <Paragraphs>287</Paragraphs>
  <Slides>37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宋体</vt:lpstr>
      <vt:lpstr>新宋体</vt:lpstr>
      <vt:lpstr>Arial</vt:lpstr>
      <vt:lpstr>Calibri</vt:lpstr>
      <vt:lpstr>Calibri Light</vt:lpstr>
      <vt:lpstr>Consolas</vt:lpstr>
      <vt:lpstr>Wingdings</vt:lpstr>
      <vt:lpstr>Office 主题</vt:lpstr>
      <vt:lpstr>Compile-time reflection, Serialization and ORM Examples</vt:lpstr>
      <vt:lpstr>Outline</vt:lpstr>
      <vt:lpstr>concepts of reflection</vt:lpstr>
      <vt:lpstr>the essence of reflection</vt:lpstr>
      <vt:lpstr>the essence of reflection</vt:lpstr>
      <vt:lpstr>the essence of reflection</vt:lpstr>
      <vt:lpstr>benefits of reflection</vt:lpstr>
      <vt:lpstr>benefits of reflection</vt:lpstr>
      <vt:lpstr>benefits of reflection</vt:lpstr>
      <vt:lpstr>what can it be used for?</vt:lpstr>
      <vt:lpstr>what can it be used for?</vt:lpstr>
      <vt:lpstr>Outline</vt:lpstr>
      <vt:lpstr>implementation of compile 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PowerPoint 演示文稿</vt:lpstr>
      <vt:lpstr>PowerPoint 演示文稿</vt:lpstr>
      <vt:lpstr>technical thought</vt:lpstr>
      <vt:lpstr>PowerPoint 演示文稿</vt:lpstr>
      <vt:lpstr>technical thought</vt:lpstr>
      <vt:lpstr>technical thought</vt:lpstr>
      <vt:lpstr>technical thought</vt:lpstr>
      <vt:lpstr>PowerPoint 演示文稿</vt:lpstr>
      <vt:lpstr>PowerPoint 演示文稿</vt:lpstr>
      <vt:lpstr>technical thought</vt:lpstr>
      <vt:lpstr>PowerPoint 演示文稿</vt:lpstr>
      <vt:lpstr>how to automaticly generate the metadata of an arbitray object?</vt:lpstr>
      <vt:lpstr>Outline</vt:lpstr>
      <vt:lpstr>application of compile-time reflection</vt:lpstr>
      <vt:lpstr>Outline</vt:lpstr>
      <vt:lpstr>prospect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QY</cp:lastModifiedBy>
  <cp:revision>135</cp:revision>
  <dcterms:created xsi:type="dcterms:W3CDTF">2017-08-17T08:57:56Z</dcterms:created>
  <dcterms:modified xsi:type="dcterms:W3CDTF">2017-08-31T03:55:19Z</dcterms:modified>
</cp:coreProperties>
</file>