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3" r:id="rId4"/>
    <p:sldId id="294" r:id="rId5"/>
    <p:sldId id="259" r:id="rId6"/>
    <p:sldId id="269" r:id="rId7"/>
    <p:sldId id="262" r:id="rId8"/>
    <p:sldId id="270" r:id="rId9"/>
    <p:sldId id="274" r:id="rId10"/>
    <p:sldId id="260" r:id="rId11"/>
    <p:sldId id="271" r:id="rId12"/>
    <p:sldId id="261" r:id="rId13"/>
    <p:sldId id="272" r:id="rId14"/>
    <p:sldId id="273" r:id="rId15"/>
    <p:sldId id="263" r:id="rId16"/>
    <p:sldId id="277" r:id="rId17"/>
    <p:sldId id="278" r:id="rId18"/>
    <p:sldId id="276" r:id="rId19"/>
    <p:sldId id="264" r:id="rId20"/>
    <p:sldId id="265" r:id="rId21"/>
    <p:sldId id="257" r:id="rId22"/>
    <p:sldId id="267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81" r:id="rId34"/>
    <p:sldId id="291" r:id="rId35"/>
    <p:sldId id="295" r:id="rId36"/>
    <p:sldId id="266" r:id="rId37"/>
    <p:sldId id="268" r:id="rId38"/>
    <p:sldId id="292" r:id="rId39"/>
    <p:sldId id="27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942329"/>
            <a:ext cx="7414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907079"/>
            <a:ext cx="379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3725860"/>
            <a:ext cx="6172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3" y="4735510"/>
            <a:ext cx="8343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6" y="5480047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7" y="4153672"/>
            <a:ext cx="75152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通过可变模板参数统一接口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/>
              <a:t>policy-base</a:t>
            </a:r>
            <a:r>
              <a:rPr lang="zh-CN" altLang="en-US" dirty="0"/>
              <a:t>设</a:t>
            </a:r>
            <a:r>
              <a:rPr lang="zh-CN" altLang="en-US" dirty="0" smtClean="0"/>
              <a:t>计和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来屏蔽数据库接口差异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7" y="2363159"/>
            <a:ext cx="7019048" cy="14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统一接口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 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实现静态多态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5" y="2231815"/>
            <a:ext cx="5923809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扩展接口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constexpr if</a:t>
            </a:r>
            <a:r>
              <a:rPr lang="zh-CN" altLang="en-US" smtClean="0"/>
              <a:t>和</a:t>
            </a:r>
            <a:r>
              <a:rPr lang="en-US" altLang="zh-CN" smtClean="0"/>
              <a:t>variadic template</a:t>
            </a:r>
            <a:r>
              <a:rPr lang="zh-CN" altLang="en-US" smtClean="0"/>
              <a:t>来扩展接口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38656"/>
            <a:ext cx="5019048" cy="1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509086"/>
            <a:ext cx="7676190" cy="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97" y="4505046"/>
            <a:ext cx="6161905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编译期反射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编译</a:t>
            </a:r>
            <a:r>
              <a:rPr lang="zh-CN" altLang="en-US" smtClean="0"/>
              <a:t>期获得对象的元数据（</a:t>
            </a:r>
            <a:r>
              <a:rPr lang="en-US" altLang="zh-CN" smtClean="0"/>
              <a:t>field name, field type, field sequence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62676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6700" y="3104096"/>
            <a:ext cx="8343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0&gt;()&lt;&lt; get_name&lt;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5317428"/>
            <a:ext cx="6875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&lt;&lt;</a:t>
            </a:r>
            <a:r>
              <a:rPr lang="en-US" altLang="zh-CN">
                <a:hlinkClick r:id="rId2"/>
              </a:rPr>
              <a:t>Compile-time Reflection, Serialization and ORM </a:t>
            </a:r>
            <a:r>
              <a:rPr lang="en-US" altLang="zh-CN" smtClean="0">
                <a:hlinkClick r:id="rId2"/>
              </a:rPr>
              <a:t>Examples</a:t>
            </a:r>
            <a:r>
              <a:rPr lang="en-US" altLang="zh-CN" smtClean="0"/>
              <a:t>&gt;&gt;</a:t>
            </a:r>
          </a:p>
          <a:p>
            <a:r>
              <a:rPr lang="en-US" altLang="zh-CN" smtClean="0"/>
              <a:t>https</a:t>
            </a:r>
            <a:r>
              <a:rPr lang="en-US" altLang="zh-CN"/>
              <a:t>://github.com/CppCon/CppCon2017</a:t>
            </a:r>
          </a:p>
          <a:p>
            <a:r>
              <a:rPr lang="en-US" altLang="zh-CN"/>
              <a:t>https://www.youtube.com/watch?v=WlhoWjrR41A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自</a:t>
            </a:r>
            <a:r>
              <a:rPr lang="zh-CN" altLang="en-US" smtClean="0"/>
              <a:t>动生成</a:t>
            </a:r>
            <a:r>
              <a:rPr lang="en-US" altLang="zh-CN" smtClean="0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通过编译期反射获取对象和字段的名称</a:t>
            </a:r>
            <a:endParaRPr lang="en-US" altLang="zh-CN" smtClean="0"/>
          </a:p>
          <a:p>
            <a:r>
              <a:rPr lang="zh-CN" altLang="en-US"/>
              <a:t>通</a:t>
            </a:r>
            <a:r>
              <a:rPr lang="zh-CN" altLang="en-US" smtClean="0"/>
              <a:t>过类型映射获取数据库类型名称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225" y="2214605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17738" y="330216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89862" y="2529198"/>
            <a:ext cx="896772" cy="225021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2793766" y="2529199"/>
            <a:ext cx="972295" cy="225021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552303" y="2575700"/>
            <a:ext cx="47709" cy="220370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75893" y="2529199"/>
            <a:ext cx="990168" cy="1163245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589560" y="2529197"/>
            <a:ext cx="1396770" cy="146615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899719" y="2529199"/>
            <a:ext cx="3056238" cy="1753795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476508" y="2529197"/>
            <a:ext cx="500269" cy="2250212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编译期反射获取对象名称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编译期反射获取字段名数组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编译期获取类型名称数组？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6700" y="1656145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constexpr auto name = iguana::get_name&lt;T</a:t>
            </a:r>
            <a:r>
              <a:rPr lang="zh-CN" altLang="en-US" smtClean="0"/>
              <a:t>&gt;(); 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zh-CN" altLang="en-US" smtClean="0"/>
              <a:t>"</a:t>
            </a:r>
            <a:r>
              <a:rPr lang="en-US" altLang="zh-CN" smtClean="0">
                <a:sym typeface="Wingdings" panose="05000000000000000000" pitchFamily="2" charset="2"/>
              </a:rPr>
              <a:t>person</a:t>
            </a:r>
            <a:r>
              <a:rPr lang="zh-CN" altLang="en-US" smtClean="0"/>
              <a:t>"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2906926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constexpr auto arr = iguana::get_array&lt;T</a:t>
            </a:r>
            <a:r>
              <a:rPr lang="zh-CN" altLang="en-US" smtClean="0"/>
              <a:t>&gt;(); </a:t>
            </a:r>
            <a:r>
              <a:rPr lang="en-US" altLang="zh-CN" smtClean="0">
                <a:sym typeface="Wingdings" panose="05000000000000000000" pitchFamily="2" charset="2"/>
              </a:rPr>
              <a:t> {"</a:t>
            </a:r>
            <a:r>
              <a:rPr lang="zh-CN" altLang="en-US" smtClean="0"/>
              <a:t>id" </a:t>
            </a:r>
            <a:r>
              <a:rPr lang="en-US" altLang="zh-CN" smtClean="0"/>
              <a:t>,</a:t>
            </a:r>
            <a:r>
              <a:rPr lang="zh-CN" altLang="en-US"/>
              <a:t> </a:t>
            </a:r>
            <a:r>
              <a:rPr lang="zh-CN" altLang="en-US" smtClean="0"/>
              <a:t>"</a:t>
            </a:r>
            <a:r>
              <a:rPr lang="en-US" altLang="zh-CN" smtClean="0"/>
              <a:t>name</a:t>
            </a:r>
            <a:r>
              <a:rPr lang="zh-CN" altLang="en-US" smtClean="0"/>
              <a:t>" </a:t>
            </a:r>
            <a:r>
              <a:rPr lang="en-US" altLang="zh-CN" smtClean="0"/>
              <a:t>,</a:t>
            </a:r>
            <a:r>
              <a:rPr lang="zh-CN" altLang="en-US"/>
              <a:t> </a:t>
            </a:r>
            <a:r>
              <a:rPr lang="zh-CN" altLang="en-US" smtClean="0"/>
              <a:t>"</a:t>
            </a:r>
            <a:r>
              <a:rPr lang="en-US" altLang="zh-CN" smtClean="0"/>
              <a:t>age</a:t>
            </a:r>
            <a:r>
              <a:rPr lang="zh-CN" altLang="en-US" smtClean="0"/>
              <a:t>" </a:t>
            </a:r>
            <a:r>
              <a:rPr lang="en-US" altLang="zh-CN" smtClean="0"/>
              <a:t>}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45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mtClean="0"/>
              <a:t>我要讲些什么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4" y="344178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Modern C++ </a:t>
            </a:r>
            <a:r>
              <a:rPr lang="en-US" altLang="zh-CN" sz="2000"/>
              <a:t>C</a:t>
            </a:r>
            <a:r>
              <a:rPr lang="zh-CN" altLang="en-US" sz="2000" smtClean="0"/>
              <a:t>reative </a:t>
            </a:r>
            <a:r>
              <a:rPr lang="en-US" altLang="zh-CN" sz="2000" smtClean="0"/>
              <a:t>I</a:t>
            </a:r>
            <a:r>
              <a:rPr lang="zh-CN" altLang="en-US" sz="2000" smtClean="0"/>
              <a:t>deas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类</a:t>
            </a:r>
            <a:r>
              <a:rPr lang="zh-CN" altLang="en-US" smtClean="0"/>
              <a:t>型映射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类型映射到数据库字段类型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1" y="1696995"/>
            <a:ext cx="7243157" cy="49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8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获取类型名称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编译期获取类型名称数组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7531"/>
            <a:ext cx="8346343" cy="41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自动生成脚本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zh-CN" altLang="en-US" smtClean="0"/>
              <a:t>名</a:t>
            </a:r>
            <a:r>
              <a:rPr lang="en-US" altLang="zh-CN" smtClean="0"/>
              <a:t> + </a:t>
            </a:r>
            <a:r>
              <a:rPr lang="zh-CN" altLang="en-US" smtClean="0"/>
              <a:t>字段名 </a:t>
            </a:r>
            <a:r>
              <a:rPr lang="en-US" altLang="zh-CN" smtClean="0"/>
              <a:t>+ </a:t>
            </a:r>
            <a:r>
              <a:rPr lang="zh-CN" altLang="en-US" smtClean="0"/>
              <a:t>类型名 </a:t>
            </a:r>
            <a:r>
              <a:rPr lang="en-US" altLang="zh-CN" smtClean="0">
                <a:sym typeface="Wingdings" panose="05000000000000000000" pitchFamily="2" charset="2"/>
              </a:rPr>
              <a:t></a:t>
            </a:r>
            <a:r>
              <a:rPr lang="en-US" altLang="zh-CN" smtClean="0"/>
              <a:t> </a:t>
            </a:r>
            <a:r>
              <a:rPr lang="zh-CN" altLang="en-US" smtClean="0"/>
              <a:t>自动生成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1815" y="1698408"/>
            <a:ext cx="4310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int id;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id, 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age)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1815" y="3605320"/>
            <a:ext cx="608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"</a:t>
            </a:r>
            <a:r>
              <a:rPr lang="zh-CN" altLang="en-US"/>
              <a:t>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 smtClean="0"/>
              <a:t>INT</a:t>
            </a:r>
            <a:r>
              <a:rPr lang="zh-CN" altLang="en-US" smtClean="0"/>
              <a:t>) "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5" y="4147362"/>
            <a:ext cx="7695238" cy="84761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875" y="4994981"/>
            <a:ext cx="7481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只需</a:t>
            </a:r>
            <a:r>
              <a:rPr lang="zh-CN" altLang="en-US" smtClean="0"/>
              <a:t>要一个对象类型就可以自动生成创建语句</a:t>
            </a:r>
            <a:r>
              <a:rPr lang="en-US" altLang="zh-CN" smtClean="0"/>
              <a:t>, insert,update,delete </a:t>
            </a:r>
            <a:r>
              <a:rPr lang="zh-CN" altLang="en-US" smtClean="0"/>
              <a:t>类似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95437" y="5549198"/>
            <a:ext cx="4802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T</a:t>
            </a:r>
            <a:r>
              <a:rPr lang="zh-CN" altLang="en-US" sz="2400" smtClean="0">
                <a:solidFill>
                  <a:srgbClr val="FF0000"/>
                </a:solidFill>
              </a:rPr>
              <a:t>his </a:t>
            </a:r>
            <a:r>
              <a:rPr lang="zh-CN" altLang="en-US" sz="2400">
                <a:solidFill>
                  <a:srgbClr val="FF0000"/>
                </a:solidFill>
              </a:rPr>
              <a:t>is the magic of modern 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++ 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实体映射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5" y="2136000"/>
            <a:ext cx="5328687" cy="3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2547937"/>
            <a:ext cx="400050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1" y="280375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Type-and resource-safe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simpler and clearer code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As fast or faster than anything else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Good at using “modern hardware”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125" y="3386138"/>
            <a:ext cx="366871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</TotalTime>
  <Words>1193</Words>
  <Application>Microsoft Office PowerPoint</Application>
  <PresentationFormat>全屏显示(4:3)</PresentationFormat>
  <Paragraphs>215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114</cp:revision>
  <dcterms:created xsi:type="dcterms:W3CDTF">2017-10-25T05:24:51Z</dcterms:created>
  <dcterms:modified xsi:type="dcterms:W3CDTF">2017-11-13T02:02:51Z</dcterms:modified>
</cp:coreProperties>
</file>