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8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77" r:id="rId16"/>
    <p:sldId id="278" r:id="rId17"/>
    <p:sldId id="276" r:id="rId18"/>
    <p:sldId id="264" r:id="rId19"/>
    <p:sldId id="309" r:id="rId20"/>
    <p:sldId id="257" r:id="rId21"/>
    <p:sldId id="265" r:id="rId22"/>
    <p:sldId id="267" r:id="rId23"/>
    <p:sldId id="30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0" r:id="rId35"/>
    <p:sldId id="281" r:id="rId36"/>
    <p:sldId id="297" r:id="rId37"/>
    <p:sldId id="291" r:id="rId38"/>
    <p:sldId id="298" r:id="rId39"/>
    <p:sldId id="299" r:id="rId40"/>
    <p:sldId id="301" r:id="rId41"/>
    <p:sldId id="295" r:id="rId42"/>
    <p:sldId id="266" r:id="rId43"/>
    <p:sldId id="268" r:id="rId44"/>
    <p:sldId id="292" r:id="rId45"/>
    <p:sldId id="296" r:id="rId46"/>
    <p:sldId id="302" r:id="rId47"/>
    <p:sldId id="305" r:id="rId48"/>
    <p:sldId id="306" r:id="rId49"/>
    <p:sldId id="307" r:id="rId50"/>
    <p:sldId id="310" r:id="rId51"/>
    <p:sldId id="304" r:id="rId52"/>
    <p:sldId id="279" r:id="rId5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563196"/>
            <a:ext cx="5267401" cy="402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750094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1" y="235744"/>
            <a:ext cx="6562725" cy="30718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985837"/>
            <a:ext cx="8343900" cy="390048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6" y="235744"/>
            <a:ext cx="2523963" cy="324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s://github.com/qicosmos" TargetMode="External"/><Relationship Id="rId7" Type="http://schemas.openxmlformats.org/officeDocument/2006/relationships/image" Target="../media/image47.jpeg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4" y="1977462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4" y="2545273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4" y="2928421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1600" dirty="0" smtClean="0"/>
              <a:t>消除</a:t>
            </a:r>
            <a:r>
              <a:rPr lang="en-US" altLang="zh-CN" sz="1600" dirty="0" err="1" smtClean="0"/>
              <a:t>enable_if</a:t>
            </a:r>
            <a:endParaRPr lang="en-US" altLang="zh-CN" sz="1600" dirty="0" smtClean="0"/>
          </a:p>
          <a:p>
            <a:r>
              <a:rPr lang="zh-CN" altLang="en-US" sz="1600" dirty="0" smtClean="0"/>
              <a:t>让编译期选择变得简单</a:t>
            </a:r>
            <a:endParaRPr lang="en-US" altLang="zh-CN" sz="1600" dirty="0" smtClean="0"/>
          </a:p>
          <a:p>
            <a:r>
              <a:rPr lang="zh-CN" altLang="en-US" sz="1600" dirty="0" smtClean="0"/>
              <a:t>更紧密、清晰的上下文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90452" y="1070205"/>
            <a:ext cx="6600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constexpr</a:t>
            </a:r>
            <a:r>
              <a:rPr lang="en-US" altLang="zh-CN" sz="1800" dirty="0" smtClean="0"/>
              <a:t> if</a:t>
            </a:r>
            <a:r>
              <a:rPr lang="zh-CN" altLang="en-US" sz="1800" dirty="0" smtClean="0"/>
              <a:t>消除</a:t>
            </a:r>
            <a:r>
              <a:rPr lang="en-US" altLang="zh-CN" sz="1800" dirty="0" err="1" smtClean="0"/>
              <a:t>enable_if</a:t>
            </a:r>
            <a:endParaRPr lang="en-US" altLang="zh-CN" sz="1800" dirty="0" smtClean="0"/>
          </a:p>
          <a:p>
            <a:r>
              <a:rPr lang="zh-CN" altLang="en-US" sz="1800" dirty="0" smtClean="0"/>
              <a:t>提供参数相同，返回类型不同的同名接口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1814385"/>
            <a:ext cx="8106931" cy="150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2" y="3533143"/>
            <a:ext cx="4429125" cy="4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127757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50" y="252261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1" y="291746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062169"/>
            <a:ext cx="7922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 smtClean="0"/>
              <a:t>简化</a:t>
            </a:r>
            <a:r>
              <a:rPr lang="en-US" altLang="zh-CN" sz="1800" dirty="0" err="1" smtClean="0"/>
              <a:t>variadic</a:t>
            </a:r>
            <a:r>
              <a:rPr lang="en-US" altLang="zh-CN" sz="1800" dirty="0" smtClean="0"/>
              <a:t> template</a:t>
            </a:r>
            <a:r>
              <a:rPr lang="zh-CN" altLang="en-US" sz="1800" dirty="0" smtClean="0"/>
              <a:t>的使用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302996"/>
            <a:ext cx="594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3804956"/>
            <a:ext cx="3865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2" y="3798721"/>
            <a:ext cx="4281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957982"/>
            <a:ext cx="77973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2247329"/>
            <a:ext cx="56110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9" y="3524962"/>
            <a:ext cx="67748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10" y="1026460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4" y="1370949"/>
            <a:ext cx="7657357" cy="100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57" y="2507635"/>
            <a:ext cx="8087498" cy="9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456747"/>
            <a:ext cx="7414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5" y="1300163"/>
            <a:ext cx="6933040" cy="263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5" y="2865544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Modern C++ </a:t>
            </a:r>
            <a:r>
              <a:rPr lang="en-US" altLang="zh-CN" sz="2000" dirty="0"/>
              <a:t>C</a:t>
            </a:r>
            <a:r>
              <a:rPr lang="zh-CN" altLang="en-US" sz="2000" dirty="0" smtClean="0"/>
              <a:t>reative 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deas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Type-and resource-safe</a:t>
            </a:r>
          </a:p>
          <a:p>
            <a:r>
              <a:rPr lang="en-US" altLang="zh-CN" sz="1400" dirty="0" smtClean="0"/>
              <a:t>Significantly simpler and clearer code</a:t>
            </a:r>
          </a:p>
          <a:p>
            <a:r>
              <a:rPr lang="en-US" altLang="zh-CN" sz="1400" dirty="0" smtClean="0"/>
              <a:t>As fast or faster than anything else</a:t>
            </a:r>
          </a:p>
          <a:p>
            <a:r>
              <a:rPr lang="en-US" altLang="zh-CN" sz="1400" dirty="0" smtClean="0"/>
              <a:t>Good at using “modern hardware”</a:t>
            </a:r>
          </a:p>
          <a:p>
            <a:r>
              <a:rPr lang="en-US" altLang="zh-CN" sz="1400" dirty="0" smtClean="0"/>
              <a:t>Significantly faster compilation catching many more errors</a:t>
            </a:r>
            <a:endParaRPr lang="zh-CN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7724" y="2731583"/>
            <a:ext cx="2885304" cy="198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849" y="1689718"/>
            <a:ext cx="4071551" cy="235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 smtClean="0"/>
              <a:t>统一好用的接口</a:t>
            </a:r>
            <a:endParaRPr lang="en-US" altLang="zh-CN" sz="1800" dirty="0" smtClean="0"/>
          </a:p>
          <a:p>
            <a:r>
              <a:rPr lang="zh-CN" altLang="en-US" sz="1800" dirty="0" smtClean="0"/>
              <a:t>可扩展的接口</a:t>
            </a:r>
            <a:endParaRPr lang="en-US" altLang="zh-CN" sz="1800" dirty="0" smtClean="0"/>
          </a:p>
          <a:p>
            <a:r>
              <a:rPr lang="zh-CN" altLang="en-US" sz="1800" dirty="0" smtClean="0"/>
              <a:t>自动生成</a:t>
            </a:r>
            <a:r>
              <a:rPr lang="en-US" altLang="zh-CN" sz="1800" dirty="0" err="1" smtClean="0"/>
              <a:t>sql</a:t>
            </a:r>
            <a:r>
              <a:rPr lang="zh-CN" altLang="en-US" sz="1800" dirty="0" smtClean="0"/>
              <a:t>脚本</a:t>
            </a:r>
            <a:endParaRPr lang="en-US" altLang="zh-CN" sz="1800" dirty="0" smtClean="0"/>
          </a:p>
          <a:p>
            <a:r>
              <a:rPr lang="zh-CN" altLang="en-US" sz="1800" dirty="0" smtClean="0"/>
              <a:t>自动化地实体映射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60" y="789579"/>
            <a:ext cx="7247899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652460" y="2857200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430309"/>
            <a:ext cx="37909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2794395"/>
            <a:ext cx="5744849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4" y="3551633"/>
            <a:ext cx="790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8" y="4110035"/>
            <a:ext cx="3214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9" y="3115254"/>
            <a:ext cx="6918366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8" y="1772369"/>
            <a:ext cx="6405561" cy="112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通过</a:t>
            </a:r>
            <a:r>
              <a:rPr lang="en-US" altLang="zh-CN" sz="1800" dirty="0" err="1" smtClean="0"/>
              <a:t>constexpr</a:t>
            </a:r>
            <a:r>
              <a:rPr lang="en-US" altLang="zh-CN" sz="1800" dirty="0" smtClean="0"/>
              <a:t> if 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variadic</a:t>
            </a:r>
            <a:r>
              <a:rPr lang="en-US" altLang="zh-CN" sz="1800" dirty="0" smtClean="0"/>
              <a:t> template</a:t>
            </a:r>
            <a:r>
              <a:rPr lang="zh-CN" altLang="en-US" sz="1800" dirty="0" smtClean="0"/>
              <a:t>实现静态多态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3" y="1623873"/>
            <a:ext cx="5523245" cy="19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1" y="1347241"/>
            <a:ext cx="4552435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1" y="2662706"/>
            <a:ext cx="6733403" cy="692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520" y="3409677"/>
            <a:ext cx="5419983" cy="1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编译</a:t>
            </a:r>
            <a:r>
              <a:rPr lang="zh-CN" altLang="en-US" sz="1800" dirty="0" smtClean="0"/>
              <a:t>期获得对象的元数据（</a:t>
            </a:r>
            <a:r>
              <a:rPr lang="en-US" altLang="zh-CN" sz="1800" dirty="0" smtClean="0"/>
              <a:t>field name, field type, field sequence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260523" y="1244790"/>
            <a:ext cx="4310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522" y="2365143"/>
            <a:ext cx="834389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0&gt;()&lt;&lt;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1&gt;()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get&lt;0&gt;(p) &lt;&lt; get&lt;1&gt;(p)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endParaRPr lang="en-US" altLang="zh-CN" sz="1400" dirty="0" smtClean="0">
              <a:solidFill>
                <a:srgbClr val="2B91A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 = {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"admin"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20 };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for_each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(p, [](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 "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decltype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)::value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3988071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通过编译期反射获取对象和字段的名称</a:t>
            </a:r>
            <a:endParaRPr lang="en-US" altLang="zh-CN" sz="1800" dirty="0" smtClean="0"/>
          </a:p>
          <a:p>
            <a:r>
              <a:rPr lang="zh-CN" altLang="en-US" sz="1800" dirty="0"/>
              <a:t>通</a:t>
            </a:r>
            <a:r>
              <a:rPr lang="zh-CN" altLang="en-US" sz="1800" dirty="0" smtClean="0"/>
              <a:t>过类型映射获取数据库类型名称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9327" y="1513703"/>
            <a:ext cx="4105613" cy="2658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 smtClean="0"/>
              <a:t>编译期反射获取对象名称</a:t>
            </a:r>
            <a:endParaRPr lang="en-US" altLang="zh-CN" sz="18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1800" dirty="0" smtClean="0"/>
              <a:t>编译期反射获取字段名数组</a:t>
            </a:r>
            <a:endParaRPr lang="en-US" altLang="zh-CN" sz="1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800" dirty="0" smtClean="0"/>
              <a:t>编译期获取类型名称数组？</a:t>
            </a: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1" y="1242109"/>
            <a:ext cx="7270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constexpr auto name = iguana::get_name&lt;T</a:t>
            </a:r>
            <a:r>
              <a:rPr lang="zh-CN" altLang="en-US" sz="1600" dirty="0" smtClean="0"/>
              <a:t>&gt;(); </a:t>
            </a:r>
            <a:r>
              <a:rPr lang="en-US" altLang="zh-CN" sz="1600" dirty="0" smtClean="0">
                <a:sym typeface="Wingdings" panose="05000000000000000000" pitchFamily="2" charset="2"/>
              </a:rPr>
              <a:t> </a:t>
            </a:r>
            <a:r>
              <a:rPr lang="zh-CN" altLang="en-US" sz="1600" dirty="0" smtClean="0"/>
              <a:t>"</a:t>
            </a:r>
            <a:r>
              <a:rPr lang="en-US" altLang="zh-CN" sz="1600" dirty="0" smtClean="0">
                <a:sym typeface="Wingdings" panose="05000000000000000000" pitchFamily="2" charset="2"/>
              </a:rPr>
              <a:t>person</a:t>
            </a:r>
            <a:r>
              <a:rPr lang="zh-CN" altLang="en-US" sz="1600" dirty="0" smtClean="0"/>
              <a:t>" 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91414" y="2186373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4196" y="2912020"/>
            <a:ext cx="350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{“INTEGER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“</a:t>
            </a:r>
            <a:r>
              <a:rPr lang="en-US" altLang="zh-CN" sz="1600" dirty="0" smtClean="0"/>
              <a:t>TEXT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“</a:t>
            </a:r>
            <a:r>
              <a:rPr lang="en-US" altLang="zh-CN" sz="1600" dirty="0" smtClean="0"/>
              <a:t>INTEGER</a:t>
            </a:r>
            <a:r>
              <a:rPr lang="zh-CN" altLang="en-US" sz="1600" dirty="0" smtClean="0"/>
              <a:t>"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45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3" y="1315993"/>
            <a:ext cx="6559912" cy="36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325649"/>
            <a:ext cx="7672515" cy="30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名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字段名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类型名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1816" y="1273806"/>
            <a:ext cx="4310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1816" y="2703990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10521"/>
            <a:ext cx="6592330" cy="6891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5054" y="3808020"/>
            <a:ext cx="733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只需</a:t>
            </a:r>
            <a:r>
              <a:rPr lang="zh-CN" altLang="en-US" dirty="0" smtClean="0"/>
              <a:t>要一个对象类型就可以自动生成创建语句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insert,update,delete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95437" y="4161899"/>
            <a:ext cx="4340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Postgresql</a:t>
            </a:r>
            <a:r>
              <a:rPr lang="en-US" altLang="zh-CN" sz="1800" dirty="0" smtClean="0"/>
              <a:t> to Entity</a:t>
            </a:r>
            <a:endParaRPr lang="zh-CN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387576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 smtClean="0"/>
              <a:t>Postgresql</a:t>
            </a:r>
            <a:r>
              <a:rPr lang="en-US" altLang="zh-CN" sz="1800" dirty="0" smtClean="0"/>
              <a:t> to Entity</a:t>
            </a:r>
            <a:endParaRPr lang="zh-CN" altLang="en-US" sz="18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Sqlite</a:t>
            </a:r>
            <a:r>
              <a:rPr lang="en-US" altLang="zh-CN" sz="1800" dirty="0" smtClean="0"/>
              <a:t> to Entity</a:t>
            </a:r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433362"/>
            <a:ext cx="5320656" cy="29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Sqlite</a:t>
            </a:r>
            <a:r>
              <a:rPr lang="en-US" altLang="zh-CN" sz="1800" dirty="0" smtClean="0"/>
              <a:t> to Entity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52" y="1480120"/>
            <a:ext cx="7719489" cy="27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多表查询</a:t>
            </a:r>
            <a:endParaRPr lang="zh-CN" altLang="en-US" sz="1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1" y="2447528"/>
            <a:ext cx="7059483" cy="12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8" y="1352065"/>
            <a:ext cx="8336654" cy="81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486484"/>
            <a:ext cx="4381500" cy="46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9" y="2195981"/>
            <a:ext cx="7389813" cy="219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返回</a:t>
            </a:r>
            <a:r>
              <a:rPr lang="en-US" altLang="zh-CN" sz="1800" dirty="0" err="1" smtClean="0"/>
              <a:t>tuple</a:t>
            </a:r>
            <a:r>
              <a:rPr lang="zh-CN" altLang="en-US" sz="1800" dirty="0" smtClean="0"/>
              <a:t>结果时要注意元素是否为对象</a:t>
            </a:r>
            <a:endParaRPr lang="zh-CN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700" y="1421086"/>
            <a:ext cx="6119359" cy="279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1800" dirty="0" err="1" smtClean="0"/>
              <a:t>ormpp</a:t>
            </a:r>
            <a:r>
              <a:rPr lang="en-US" altLang="zh-CN" sz="1800" dirty="0" smtClean="0"/>
              <a:t> ---- </a:t>
            </a:r>
            <a:r>
              <a:rPr lang="zh-CN" altLang="en-US" sz="1800" dirty="0" smtClean="0"/>
              <a:t>让数据库操作变得简单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change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6580" y="2955155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github.com/qicosmos/ormpp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6" y="1602000"/>
            <a:ext cx="5328687" cy="261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Logging</a:t>
            </a:r>
          </a:p>
          <a:p>
            <a:r>
              <a:rPr lang="en-US" altLang="zh-CN" sz="1800" dirty="0" smtClean="0"/>
              <a:t>Validation</a:t>
            </a:r>
          </a:p>
          <a:p>
            <a:r>
              <a:rPr lang="en-US" altLang="zh-CN" sz="1800" dirty="0" smtClean="0"/>
              <a:t>Thread Strategy</a:t>
            </a:r>
          </a:p>
          <a:p>
            <a:r>
              <a:rPr lang="en-US" altLang="zh-CN" sz="1800" dirty="0" smtClean="0"/>
              <a:t>Caching</a:t>
            </a:r>
          </a:p>
          <a:p>
            <a:r>
              <a:rPr lang="en-US" altLang="zh-CN" sz="1800" dirty="0" smtClean="0"/>
              <a:t>Exception Handling</a:t>
            </a:r>
          </a:p>
          <a:p>
            <a:r>
              <a:rPr lang="en-US" altLang="zh-CN" sz="1800" dirty="0" smtClean="0"/>
              <a:t>… and a lot more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595" y="1694710"/>
            <a:ext cx="3442386" cy="2154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009765"/>
            <a:ext cx="7930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932" y="1633219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865" y="2196406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2812678"/>
            <a:ext cx="1900348" cy="81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1" y="3713479"/>
            <a:ext cx="8182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&gt;("127.0.0.1", "root", "12345", "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016" y="1553594"/>
            <a:ext cx="4729849" cy="2178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51" y="817839"/>
            <a:ext cx="4315354" cy="410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2582880"/>
            <a:ext cx="4210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before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after</a:t>
            </a:r>
            <a:r>
              <a:rPr lang="zh-CN" altLang="en-US" sz="1600" dirty="0" smtClean="0"/>
              <a:t>你可以定义一个也可以定义两个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核心逻辑之前的切面</a:t>
            </a:r>
            <a:endParaRPr lang="zh-CN" altLang="en-US" sz="18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5" y="1471222"/>
            <a:ext cx="6227267" cy="274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核心逻辑之后的切面</a:t>
            </a:r>
            <a:endParaRPr lang="zh-CN" altLang="en-US" sz="18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98" y="1464042"/>
            <a:ext cx="7951686" cy="203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026167"/>
            <a:ext cx="5728171" cy="17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2518" y="3052525"/>
            <a:ext cx="5730325" cy="141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11" y="1169951"/>
            <a:ext cx="7582157" cy="242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Purecpp</a:t>
            </a:r>
            <a:r>
              <a:rPr lang="en-US" altLang="zh-CN" dirty="0" smtClean="0"/>
              <a:t>----Modern 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purecpp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open source</a:t>
            </a:r>
          </a:p>
          <a:p>
            <a:pPr lvl="1"/>
            <a:r>
              <a:rPr lang="en-US" altLang="zh-CN" sz="1400" dirty="0" err="1" smtClean="0"/>
              <a:t>Rpc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framework—</a:t>
            </a:r>
            <a:r>
              <a:rPr lang="en-US" altLang="zh-CN" sz="1400" dirty="0" err="1" smtClean="0"/>
              <a:t>rest_rpc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Serialization engine—iguana</a:t>
            </a:r>
          </a:p>
          <a:p>
            <a:pPr lvl="1"/>
            <a:r>
              <a:rPr lang="en-US" altLang="zh-CN" sz="1400" dirty="0" smtClean="0"/>
              <a:t>ORM--</a:t>
            </a:r>
            <a:r>
              <a:rPr lang="en-US" altLang="zh-CN" sz="1400" dirty="0" err="1" smtClean="0"/>
              <a:t>ormpp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http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framework--</a:t>
            </a:r>
            <a:r>
              <a:rPr lang="en-US" altLang="zh-CN" sz="1400" dirty="0" err="1" smtClean="0"/>
              <a:t>cinatra</a:t>
            </a:r>
            <a:endParaRPr lang="zh-CN" altLang="en-US" sz="1400" dirty="0" smtClean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548914" y="2446630"/>
            <a:ext cx="52709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hlinkClick r:id="rId2"/>
              </a:rPr>
              <a:t>http://purecpp.org</a:t>
            </a:r>
            <a:r>
              <a:rPr lang="en-US" altLang="zh-CN" sz="1400" dirty="0" smtClean="0"/>
              <a:t> (modern </a:t>
            </a:r>
            <a:r>
              <a:rPr lang="en-US" altLang="zh-CN" sz="1400" dirty="0" err="1" smtClean="0"/>
              <a:t>c++</a:t>
            </a:r>
            <a:r>
              <a:rPr lang="en-US" altLang="zh-CN" sz="1400" dirty="0" smtClean="0"/>
              <a:t> open source community)</a:t>
            </a:r>
          </a:p>
          <a:p>
            <a:r>
              <a:rPr lang="en-US" altLang="zh-CN" sz="1400" dirty="0" smtClean="0">
                <a:hlinkClick r:id="rId3"/>
              </a:rPr>
              <a:t>https://github.com/qicosmos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hlinkClick r:id="rId4"/>
              </a:rPr>
              <a:t>https://www.youtube.com/watch?v=WlhoWjrR41A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5"/>
              </a:rPr>
              <a:t>https://www.youtube.com/watch?v=vh1BhlqF-fs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hlinkClick r:id="rId6"/>
              </a:rPr>
              <a:t>https://isocpp.org/</a:t>
            </a:r>
            <a:r>
              <a:rPr lang="en-US" altLang="zh-CN" sz="1400" dirty="0" smtClean="0"/>
              <a:t> </a:t>
            </a:r>
            <a:endParaRPr lang="zh-CN" altLang="en-US" sz="1600" dirty="0"/>
          </a:p>
        </p:txBody>
      </p:sp>
      <p:pic>
        <p:nvPicPr>
          <p:cNvPr id="5" name="Picture 2" descr="http://purecpp.org/wp-content/uploads/2017/03/qrcode_for_gh_300922997283_43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0550" y="999853"/>
            <a:ext cx="2097585" cy="174334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5699" y="2926625"/>
            <a:ext cx="1869760" cy="152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2" y="210282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074223"/>
            <a:ext cx="77142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148575"/>
            <a:ext cx="560277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8" y="1369463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059" y="3050787"/>
            <a:ext cx="7365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 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135" y="2968289"/>
            <a:ext cx="74482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3" y="1286301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7" y="1055830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2648</TotalTime>
  <Words>1366</Words>
  <Application>Microsoft Office PowerPoint</Application>
  <PresentationFormat>全屏显示(16:9)</PresentationFormat>
  <Paragraphs>254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171</cp:revision>
  <dcterms:created xsi:type="dcterms:W3CDTF">2017-10-25T05:24:51Z</dcterms:created>
  <dcterms:modified xsi:type="dcterms:W3CDTF">2017-11-16T22:26:23Z</dcterms:modified>
</cp:coreProperties>
</file>