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2" r:id="rId12"/>
    <p:sldId id="269" r:id="rId13"/>
    <p:sldId id="259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  <p:sldId id="270" r:id="rId27"/>
    <p:sldId id="260" r:id="rId28"/>
    <p:sldId id="271" r:id="rId29"/>
    <p:sldId id="2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Compile-time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6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8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_2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_2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library about reflection</a:t>
            </a:r>
          </a:p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97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5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5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5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0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Serialization</a:t>
            </a:r>
          </a:p>
          <a:p>
            <a:r>
              <a:rPr lang="en-US" altLang="zh-CN" dirty="0"/>
              <a:t>ORM(Object Relational Mapping)</a:t>
            </a:r>
          </a:p>
          <a:p>
            <a:r>
              <a:rPr lang="en-US" altLang="zh-CN" dirty="0"/>
              <a:t>DSL(domain-specific 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741</Words>
  <Application>Microsoft Office PowerPoint</Application>
  <PresentationFormat>宽屏</PresentationFormat>
  <Paragraphs>173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新宋体</vt:lpstr>
      <vt:lpstr>Arial</vt:lpstr>
      <vt:lpstr>Calibri</vt:lpstr>
      <vt:lpstr>Calibri Light</vt:lpstr>
      <vt:lpstr>Consolas</vt:lpstr>
      <vt:lpstr>Wingdings</vt:lpstr>
      <vt:lpstr>Office 主题</vt:lpstr>
      <vt:lpstr>Compile-time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technical thought</vt:lpstr>
      <vt:lpstr>technical thought</vt:lpstr>
      <vt:lpstr>technical thought</vt:lpstr>
      <vt:lpstr>technical thought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91</cp:revision>
  <dcterms:created xsi:type="dcterms:W3CDTF">2017-08-17T08:57:56Z</dcterms:created>
  <dcterms:modified xsi:type="dcterms:W3CDTF">2017-08-24T08:29:44Z</dcterms:modified>
</cp:coreProperties>
</file>