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6" r:id="rId9"/>
    <p:sldId id="269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6" r:id="rId20"/>
    <p:sldId id="281" r:id="rId21"/>
    <p:sldId id="287" r:id="rId22"/>
    <p:sldId id="282" r:id="rId23"/>
    <p:sldId id="284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320" r:id="rId33"/>
    <p:sldId id="297" r:id="rId34"/>
    <p:sldId id="321" r:id="rId35"/>
    <p:sldId id="298" r:id="rId36"/>
    <p:sldId id="299" r:id="rId37"/>
    <p:sldId id="300" r:id="rId38"/>
    <p:sldId id="301" r:id="rId39"/>
    <p:sldId id="305" r:id="rId40"/>
    <p:sldId id="302" r:id="rId41"/>
    <p:sldId id="303" r:id="rId42"/>
    <p:sldId id="304" r:id="rId43"/>
    <p:sldId id="316" r:id="rId44"/>
    <p:sldId id="270" r:id="rId45"/>
    <p:sldId id="260" r:id="rId46"/>
    <p:sldId id="306" r:id="rId47"/>
    <p:sldId id="309" r:id="rId48"/>
    <p:sldId id="310" r:id="rId49"/>
    <p:sldId id="311" r:id="rId50"/>
    <p:sldId id="312" r:id="rId51"/>
    <p:sldId id="315" r:id="rId52"/>
    <p:sldId id="307" r:id="rId53"/>
    <p:sldId id="313" r:id="rId54"/>
    <p:sldId id="314" r:id="rId55"/>
    <p:sldId id="271" r:id="rId56"/>
    <p:sldId id="261" r:id="rId57"/>
    <p:sldId id="317" r:id="rId58"/>
    <p:sldId id="318" r:id="rId59"/>
    <p:sldId id="319" r:id="rId60"/>
    <p:sldId id="34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</a:p>
          <a:p>
            <a:r>
              <a:rPr lang="en-US" altLang="zh-CN" dirty="0" smtClean="0"/>
              <a:t>Technical thought</a:t>
            </a:r>
          </a:p>
          <a:p>
            <a:r>
              <a:rPr lang="en-US" altLang="zh-CN" dirty="0" smtClean="0"/>
              <a:t>Concrete 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fold expression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Variadic</a:t>
            </a:r>
            <a:r>
              <a:rPr lang="en-US" altLang="zh-CN" sz="2800" dirty="0" smtClean="0"/>
              <a:t> 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1324" y="5734986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Utility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7342" y="4557527"/>
            <a:ext cx="5682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mapping </a:t>
            </a:r>
            <a:r>
              <a:rPr lang="zh-CN" altLang="en-US" sz="2400" dirty="0"/>
              <a:t>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2917</Words>
  <Application>WPS 演示</Application>
  <PresentationFormat>自定义</PresentationFormat>
  <Paragraphs>593</Paragraphs>
  <Slides>60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Compile-time Reflection, Serialization and ORM</vt:lpstr>
      <vt:lpstr>Outline</vt:lpstr>
      <vt:lpstr>The Essence of Reflection</vt:lpstr>
      <vt:lpstr>The Essence of Reflection</vt:lpstr>
      <vt:lpstr>The Utility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19</vt:lpstr>
      <vt:lpstr>Technical Thought</vt:lpstr>
      <vt:lpstr>幻灯片 21</vt:lpstr>
      <vt:lpstr>Technical Thought</vt:lpstr>
      <vt:lpstr>Technical Thought</vt:lpstr>
      <vt:lpstr>幻灯片 24</vt:lpstr>
      <vt:lpstr>幻灯片 25</vt:lpstr>
      <vt:lpstr>Technical Thought</vt:lpstr>
      <vt:lpstr>幻灯片 27</vt:lpstr>
      <vt:lpstr>How to Automatically Generate The Metadata of An Arbitray Object?</vt:lpstr>
      <vt:lpstr>幻灯片 29</vt:lpstr>
      <vt:lpstr>幻灯片 30</vt:lpstr>
      <vt:lpstr>幻灯片 31</vt:lpstr>
      <vt:lpstr>幻灯片 32</vt:lpstr>
      <vt:lpstr>幻灯片 33</vt:lpstr>
      <vt:lpstr>幻灯片 34</vt:lpstr>
      <vt:lpstr>Operations of Metadata</vt:lpstr>
      <vt:lpstr>幻灯片 36</vt:lpstr>
      <vt:lpstr>幻灯片 37</vt:lpstr>
      <vt:lpstr>for_each Metadata</vt:lpstr>
      <vt:lpstr>幻灯片 39</vt:lpstr>
      <vt:lpstr>幻灯片 40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47</vt:lpstr>
      <vt:lpstr>幻灯片 48</vt:lpstr>
      <vt:lpstr>幻灯片 49</vt:lpstr>
      <vt:lpstr>幻灯片 50</vt:lpstr>
      <vt:lpstr>幻灯片 51</vt:lpstr>
      <vt:lpstr>ORM(Object Relational Mapping)</vt:lpstr>
      <vt:lpstr>幻灯片 53</vt:lpstr>
      <vt:lpstr>幻灯片 54</vt:lpstr>
      <vt:lpstr>Outline</vt:lpstr>
      <vt:lpstr>Prospect</vt:lpstr>
      <vt:lpstr>DSL</vt:lpstr>
      <vt:lpstr>Data Binding</vt:lpstr>
      <vt:lpstr>Protocols Adaptor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271</cp:revision>
  <dcterms:created xsi:type="dcterms:W3CDTF">2017-08-17T08:57:00Z</dcterms:created>
  <dcterms:modified xsi:type="dcterms:W3CDTF">2017-09-27T15:35:42Z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