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70" r:id="rId44"/>
    <p:sldId id="260" r:id="rId45"/>
    <p:sldId id="271" r:id="rId46"/>
    <p:sldId id="26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5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very trivial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0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2053</Words>
  <Application>Microsoft Office PowerPoint</Application>
  <PresentationFormat>宽屏</PresentationFormat>
  <Paragraphs>405</Paragraphs>
  <Slides>46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automatically generate the metadata of an arbitray object?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operation of metadata</vt:lpstr>
      <vt:lpstr>PowerPoint 演示文稿</vt:lpstr>
      <vt:lpstr>PowerPoint 演示文稿</vt:lpstr>
      <vt:lpstr>for_each metadata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166</cp:revision>
  <dcterms:created xsi:type="dcterms:W3CDTF">2017-08-17T08:57:56Z</dcterms:created>
  <dcterms:modified xsi:type="dcterms:W3CDTF">2017-09-01T07:21:26Z</dcterms:modified>
</cp:coreProperties>
</file>