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70" r:id="rId37"/>
    <p:sldId id="260" r:id="rId38"/>
    <p:sldId id="271" r:id="rId39"/>
    <p:sldId id="26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</a:t>
            </a:r>
            <a:r>
              <a:rPr lang="en-US" altLang="zh-CN" sz="2000" dirty="0"/>
              <a:t>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847138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__)&gt;;\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}\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name() 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(#STRUCT_NAME,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(#STRUCT_NAME));\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1505</Words>
  <Application>Microsoft Office PowerPoint</Application>
  <PresentationFormat>宽屏</PresentationFormat>
  <Paragraphs>311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146</cp:revision>
  <dcterms:created xsi:type="dcterms:W3CDTF">2017-08-17T08:57:56Z</dcterms:created>
  <dcterms:modified xsi:type="dcterms:W3CDTF">2017-08-31T08:25:35Z</dcterms:modified>
</cp:coreProperties>
</file>