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0" r:id="rId18"/>
    <p:sldId id="260" r:id="rId19"/>
    <p:sldId id="271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en-US" altLang="zh-CN" dirty="0" smtClean="0"/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39292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1" y="5253632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05255" y="5253632"/>
            <a:ext cx="470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GET_ARG_COUNT_INNER(a, 4, 3, 2, 1, 0)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80760" y="5253632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054893" y="5253632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516</Words>
  <Application>Microsoft Office PowerPoint</Application>
  <PresentationFormat>宽屏</PresentationFormat>
  <Paragraphs>125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68</cp:revision>
  <dcterms:created xsi:type="dcterms:W3CDTF">2017-08-17T08:57:56Z</dcterms:created>
  <dcterms:modified xsi:type="dcterms:W3CDTF">2017-08-22T10:03:26Z</dcterms:modified>
</cp:coreProperties>
</file>