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320" r:id="rId39"/>
    <p:sldId id="297" r:id="rId40"/>
    <p:sldId id="321" r:id="rId41"/>
    <p:sldId id="298" r:id="rId42"/>
    <p:sldId id="299" r:id="rId43"/>
    <p:sldId id="300" r:id="rId44"/>
    <p:sldId id="301" r:id="rId45"/>
    <p:sldId id="305" r:id="rId46"/>
    <p:sldId id="302" r:id="rId47"/>
    <p:sldId id="303" r:id="rId48"/>
    <p:sldId id="304" r:id="rId49"/>
    <p:sldId id="316" r:id="rId50"/>
    <p:sldId id="270" r:id="rId51"/>
    <p:sldId id="260" r:id="rId52"/>
    <p:sldId id="306" r:id="rId53"/>
    <p:sldId id="309" r:id="rId54"/>
    <p:sldId id="310" r:id="rId55"/>
    <p:sldId id="311" r:id="rId56"/>
    <p:sldId id="312" r:id="rId57"/>
    <p:sldId id="315" r:id="rId58"/>
    <p:sldId id="307" r:id="rId59"/>
    <p:sldId id="313" r:id="rId60"/>
    <p:sldId id="314" r:id="rId61"/>
    <p:sldId id="271" r:id="rId62"/>
    <p:sldId id="261" r:id="rId63"/>
    <p:sldId id="317" r:id="rId64"/>
    <p:sldId id="318" r:id="rId65"/>
    <p:sldId id="319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822" y="1825625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822" y="399188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1934" y="399188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5312" y="399188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822" y="4474916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893" y="523876"/>
            <a:ext cx="65706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8" y="5235621"/>
            <a:ext cx="66659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0" y="755533"/>
            <a:ext cx="100845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size_t_&lt;1&gt;) noexcept {</a:t>
            </a:r>
          </a:p>
          <a:p>
            <a:r>
              <a:rPr lang="en-US" altLang="zh-CN" dirty="0" smtClean="0"/>
              <a:t>    auto</a:t>
            </a:r>
            <a:r>
              <a:rPr lang="en-US" altLang="zh-CN" dirty="0" smtClean="0"/>
              <a:t>&amp;[</a:t>
            </a:r>
            <a:r>
              <a:rPr lang="en-US" altLang="zh-CN" i="1" dirty="0" smtClean="0"/>
              <a:t>a]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size_t_&lt;2&gt;) noexcept {</a:t>
            </a:r>
          </a:p>
          <a:p>
            <a:r>
              <a:rPr lang="en-US" altLang="zh-CN" dirty="0" smtClean="0"/>
              <a:t>    auto</a:t>
            </a:r>
            <a:r>
              <a:rPr lang="en-US" altLang="zh-CN" dirty="0" smtClean="0"/>
              <a:t>&amp;[</a:t>
            </a:r>
            <a:r>
              <a:rPr lang="en-US" altLang="zh-CN" i="1" dirty="0" smtClean="0"/>
              <a:t>a, b]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a, b);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size_t_&lt;12&gt;) noexcept {</a:t>
            </a:r>
          </a:p>
          <a:p>
            <a:r>
              <a:rPr lang="pt-BR" altLang="zh-CN" dirty="0" smtClean="0"/>
              <a:t>    auto</a:t>
            </a:r>
            <a:r>
              <a:rPr lang="pt-BR" altLang="zh-CN" dirty="0" smtClean="0"/>
              <a:t>&amp;[</a:t>
            </a:r>
            <a:r>
              <a:rPr lang="pt-BR" altLang="zh-CN" i="1" dirty="0" smtClean="0"/>
              <a:t>a, b, c, d, e, f, g, h, j, k, l, m] = std::forward&lt;T&gt;(val);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smtClean="0"/>
              <a:t>::</a:t>
            </a:r>
            <a:r>
              <a:rPr lang="en-US" altLang="zh-CN" i="1" dirty="0" smtClean="0"/>
              <a:t>boost::</a:t>
            </a:r>
            <a:r>
              <a:rPr lang="en-US" altLang="zh-CN" i="1" dirty="0" err="1" smtClean="0"/>
              <a:t>pfr</a:t>
            </a:r>
            <a:r>
              <a:rPr lang="en-US" altLang="zh-CN" i="1" dirty="0" smtClean="0"/>
              <a:t>::detail::</a:t>
            </a:r>
            <a:r>
              <a:rPr lang="en-US" altLang="zh-CN" i="1" dirty="0" err="1" smtClean="0"/>
              <a:t>make_tuple_of_references</a:t>
            </a:r>
            <a:r>
              <a:rPr lang="en-US" altLang="zh-CN" i="1" dirty="0" smtClean="0"/>
              <a:t>(a, b, c, d, e, f, g, h, j, k, l, m);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518" y="3772172"/>
            <a:ext cx="4667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099" y="3772309"/>
            <a:ext cx="2800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709852" y="184777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xml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binary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msgpack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50000"/>
                  </a:schemeClr>
                </a:solidFill>
              </a:rPr>
              <a:t>metadata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3015</Words>
  <Application>WPS 演示</Application>
  <PresentationFormat>自定义</PresentationFormat>
  <Paragraphs>612</Paragraphs>
  <Slides>65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22</vt:lpstr>
      <vt:lpstr>幻灯片 23</vt:lpstr>
      <vt:lpstr>technical thought</vt:lpstr>
      <vt:lpstr>幻灯片 25</vt:lpstr>
      <vt:lpstr>technical thought</vt:lpstr>
      <vt:lpstr>technical thought</vt:lpstr>
      <vt:lpstr>technical thought</vt:lpstr>
      <vt:lpstr>幻灯片 29</vt:lpstr>
      <vt:lpstr>幻灯片 30</vt:lpstr>
      <vt:lpstr>technical thought</vt:lpstr>
      <vt:lpstr>幻灯片 32</vt:lpstr>
      <vt:lpstr>how to automatically generate the metadata of an arbitray object?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operation of metadata</vt:lpstr>
      <vt:lpstr>幻灯片 42</vt:lpstr>
      <vt:lpstr>幻灯片 43</vt:lpstr>
      <vt:lpstr>for_each metadata</vt:lpstr>
      <vt:lpstr>幻灯片 45</vt:lpstr>
      <vt:lpstr>幻灯片 46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53</vt:lpstr>
      <vt:lpstr>幻灯片 54</vt:lpstr>
      <vt:lpstr>幻灯片 55</vt:lpstr>
      <vt:lpstr>幻灯片 56</vt:lpstr>
      <vt:lpstr>幻灯片 57</vt:lpstr>
      <vt:lpstr>ORM(Object Relational Mapping)</vt:lpstr>
      <vt:lpstr>幻灯片 59</vt:lpstr>
      <vt:lpstr>幻灯片 60</vt:lpstr>
      <vt:lpstr>Outline</vt:lpstr>
      <vt:lpstr>prospect</vt:lpstr>
      <vt:lpstr>DSL</vt:lpstr>
      <vt:lpstr>data binding</vt:lpstr>
      <vt:lpstr>protocols adaptor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218</cp:revision>
  <dcterms:created xsi:type="dcterms:W3CDTF">2017-08-17T08:57:00Z</dcterms:created>
  <dcterms:modified xsi:type="dcterms:W3CDTF">2017-09-08T03:09:51Z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