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1464" y="750928"/>
            <a:ext cx="526740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8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5416"/>
          <a:stretch/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9" name="文本占位符 10">
            <a:extLst>
              <a:ext uri="{FF2B5EF4-FFF2-40B4-BE49-F238E27FC236}">
                <a16:creationId xmlns="" xmlns:a16="http://schemas.microsoft.com/office/drawing/2014/main" id="{01D010F3-905B-4D60-A57E-5C1F1E5D7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314325"/>
            <a:ext cx="6562725" cy="4095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 smtClean="0"/>
              <a:t>Click to Edit Title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1" hasCustomPrompt="1"/>
          </p:nvPr>
        </p:nvSpPr>
        <p:spPr>
          <a:xfrm>
            <a:off x="266700" y="1314450"/>
            <a:ext cx="8343900" cy="5200650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Text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1885" y="314325"/>
            <a:ext cx="2523963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70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8FFF-10F8-4B9C-9872-CC2BCD3FCFAC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8FFF-10F8-4B9C-9872-CC2BCD3FCFAC}" type="datetimeFigureOut">
              <a:rPr lang="zh-CN" altLang="en-US" smtClean="0"/>
              <a:pPr/>
              <a:t>2017-11-08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780-C18D-4550-9036-EB623674A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7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0BDF59C-8876-4C07-86D1-096C6CCDE453}"/>
              </a:ext>
            </a:extLst>
          </p:cNvPr>
          <p:cNvSpPr txBox="1"/>
          <p:nvPr/>
        </p:nvSpPr>
        <p:spPr>
          <a:xfrm>
            <a:off x="535783" y="2636615"/>
            <a:ext cx="63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从现代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C++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元编程到</a:t>
            </a: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ORM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9641ACBE-BC14-4FC9-81D3-2BCBC14FA20C}"/>
              </a:ext>
            </a:extLst>
          </p:cNvPr>
          <p:cNvSpPr txBox="1"/>
          <p:nvPr/>
        </p:nvSpPr>
        <p:spPr>
          <a:xfrm>
            <a:off x="535783" y="3393698"/>
            <a:ext cx="431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祁  宇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B3317C5-8A3B-41BC-BEF9-80955951153B}"/>
              </a:ext>
            </a:extLst>
          </p:cNvPr>
          <p:cNvSpPr txBox="1"/>
          <p:nvPr/>
        </p:nvSpPr>
        <p:spPr>
          <a:xfrm>
            <a:off x="535783" y="3904560"/>
            <a:ext cx="431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qicosmos@163.com</a:t>
            </a:r>
          </a:p>
          <a:p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sz="1600" dirty="0" smtClean="0">
                <a:solidFill>
                  <a:schemeClr val="bg1">
                    <a:alpha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urecpp.org</a:t>
            </a:r>
            <a:endParaRPr lang="en-US" altLang="zh-CN" sz="1600" dirty="0">
              <a:solidFill>
                <a:schemeClr val="bg1">
                  <a:alpha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015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5425" y="1717584"/>
            <a:ext cx="5451474" cy="4018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Variadic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Enable_if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Structured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Fold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Static_assert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Future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Type-and </a:t>
            </a:r>
            <a:r>
              <a:rPr lang="en-US" altLang="zh-CN" dirty="0" smtClean="0"/>
              <a:t>resource-safe</a:t>
            </a:r>
          </a:p>
          <a:p>
            <a:r>
              <a:rPr lang="en-US" altLang="zh-CN" dirty="0" smtClean="0"/>
              <a:t>Significantly simpler and clearer </a:t>
            </a:r>
            <a:r>
              <a:rPr lang="en-US" altLang="zh-CN" dirty="0" smtClean="0"/>
              <a:t>code</a:t>
            </a:r>
          </a:p>
          <a:p>
            <a:r>
              <a:rPr lang="en-US" altLang="zh-CN" dirty="0" smtClean="0"/>
              <a:t>As fast or faster than anything </a:t>
            </a:r>
            <a:r>
              <a:rPr lang="en-US" altLang="zh-CN" dirty="0" smtClean="0"/>
              <a:t>else</a:t>
            </a:r>
          </a:p>
          <a:p>
            <a:r>
              <a:rPr lang="en-US" altLang="zh-CN" dirty="0" smtClean="0"/>
              <a:t>Good at using “modern hardware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Significantly faster compilation catching </a:t>
            </a:r>
            <a:r>
              <a:rPr lang="en-US" altLang="zh-CN" dirty="0" smtClean="0"/>
              <a:t>many </a:t>
            </a:r>
            <a:r>
              <a:rPr lang="en-US" altLang="zh-CN" dirty="0" smtClean="0"/>
              <a:t>more errors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760" y="3386846"/>
            <a:ext cx="3668278" cy="303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478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53</Words>
  <Application>Microsoft Office PowerPoint</Application>
  <PresentationFormat>全屏显示(4:3)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李肥</dc:creator>
  <cp:lastModifiedBy>admin</cp:lastModifiedBy>
  <cp:revision>14</cp:revision>
  <dcterms:created xsi:type="dcterms:W3CDTF">2017-10-25T05:24:51Z</dcterms:created>
  <dcterms:modified xsi:type="dcterms:W3CDTF">2017-11-08T09:24:47Z</dcterms:modified>
</cp:coreProperties>
</file>