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9" r:id="rId5"/>
    <p:sldId id="262" r:id="rId6"/>
    <p:sldId id="270" r:id="rId7"/>
    <p:sldId id="260" r:id="rId8"/>
    <p:sldId id="271" r:id="rId9"/>
    <p:sldId id="272" r:id="rId10"/>
    <p:sldId id="261" r:id="rId11"/>
    <p:sldId id="263" r:id="rId12"/>
    <p:sldId id="264" r:id="rId13"/>
    <p:sldId id="257" r:id="rId14"/>
    <p:sldId id="265" r:id="rId15"/>
    <p:sldId id="267" r:id="rId16"/>
    <p:sldId id="266" r:id="rId17"/>
    <p:sldId id="26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8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750928"/>
            <a:ext cx="526740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="" xmlns:a16="http://schemas.microsoft.com/office/drawing/2014/main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314325"/>
            <a:ext cx="6562725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1314450"/>
            <a:ext cx="83439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5" y="314325"/>
            <a:ext cx="2523963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0BDF59C-8876-4C07-86D1-096C6CCDE453}"/>
              </a:ext>
            </a:extLst>
          </p:cNvPr>
          <p:cNvSpPr txBox="1"/>
          <p:nvPr/>
        </p:nvSpPr>
        <p:spPr>
          <a:xfrm>
            <a:off x="535783" y="2636615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从现代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元编程到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ORM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641ACBE-BC14-4FC9-81D3-2BCBC14FA20C}"/>
              </a:ext>
            </a:extLst>
          </p:cNvPr>
          <p:cNvSpPr txBox="1"/>
          <p:nvPr/>
        </p:nvSpPr>
        <p:spPr>
          <a:xfrm>
            <a:off x="535783" y="3393698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祁  宇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B3317C5-8A3B-41BC-BEF9-80955951153B}"/>
              </a:ext>
            </a:extLst>
          </p:cNvPr>
          <p:cNvSpPr txBox="1"/>
          <p:nvPr/>
        </p:nvSpPr>
        <p:spPr>
          <a:xfrm>
            <a:off x="535783" y="3904560"/>
            <a:ext cx="431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qicosmos@163.com</a:t>
            </a:r>
          </a:p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purecpp.org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015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Enable_if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Type-and resource-safe</a:t>
            </a:r>
          </a:p>
          <a:p>
            <a:r>
              <a:rPr lang="en-US" altLang="zh-CN" dirty="0" smtClean="0"/>
              <a:t>Significantly simpler and clearer code</a:t>
            </a:r>
          </a:p>
          <a:p>
            <a:r>
              <a:rPr lang="en-US" altLang="zh-CN" dirty="0" smtClean="0"/>
              <a:t>As fast or faster than anything else</a:t>
            </a:r>
          </a:p>
          <a:p>
            <a:r>
              <a:rPr lang="en-US" altLang="zh-CN" dirty="0" smtClean="0"/>
              <a:t>Good at using “modern hardware”</a:t>
            </a:r>
          </a:p>
          <a:p>
            <a:r>
              <a:rPr lang="en-US" altLang="zh-CN" dirty="0" smtClean="0"/>
              <a:t>Significantly faster compilation catching many more errors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760" y="3386846"/>
            <a:ext cx="3668278" cy="303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478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1963" y="2028046"/>
            <a:ext cx="47434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统一语义的接口</a:t>
            </a:r>
            <a:endParaRPr lang="en-US" altLang="zh-CN" dirty="0" smtClean="0"/>
          </a:p>
          <a:p>
            <a:r>
              <a:rPr lang="zh-CN" altLang="en-US" dirty="0" smtClean="0"/>
              <a:t>可扩展的接口</a:t>
            </a:r>
            <a:endParaRPr lang="en-US" altLang="zh-CN" dirty="0" smtClean="0"/>
          </a:p>
          <a:p>
            <a:r>
              <a:rPr lang="zh-CN" altLang="en-US" dirty="0" smtClean="0"/>
              <a:t>灵活易用的接口</a:t>
            </a:r>
            <a:endParaRPr lang="en-US" altLang="zh-CN" dirty="0" smtClean="0"/>
          </a:p>
          <a:p>
            <a:r>
              <a:rPr lang="zh-CN" altLang="en-US" dirty="0" smtClean="0"/>
              <a:t>类型映射</a:t>
            </a:r>
            <a:endParaRPr lang="en-US" altLang="zh-CN" dirty="0" smtClean="0"/>
          </a:p>
          <a:p>
            <a:r>
              <a:rPr lang="zh-CN" altLang="en-US" dirty="0" smtClean="0"/>
              <a:t>编译期反射</a:t>
            </a:r>
            <a:endParaRPr lang="en-US" altLang="zh-CN" dirty="0" smtClean="0"/>
          </a:p>
          <a:p>
            <a:r>
              <a:rPr lang="zh-CN" altLang="en-US" dirty="0" smtClean="0"/>
              <a:t>自动生成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zh-CN" altLang="en-US" dirty="0" smtClean="0"/>
              <a:t>自动化地实体映射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 descr="“西餐甜品”的图片搜索结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2597" y="2061557"/>
            <a:ext cx="5351459" cy="36743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Logging</a:t>
            </a:r>
          </a:p>
          <a:p>
            <a:r>
              <a:rPr lang="en-US" altLang="zh-CN" dirty="0" smtClean="0"/>
              <a:t>Validation</a:t>
            </a:r>
            <a:endParaRPr lang="en-US" altLang="zh-CN" dirty="0" smtClean="0"/>
          </a:p>
          <a:p>
            <a:r>
              <a:rPr lang="en-US" altLang="zh-CN" dirty="0" smtClean="0"/>
              <a:t>Thread Strategy</a:t>
            </a:r>
          </a:p>
          <a:p>
            <a:r>
              <a:rPr lang="en-US" altLang="zh-CN" dirty="0" smtClean="0"/>
              <a:t>Caching</a:t>
            </a:r>
          </a:p>
          <a:p>
            <a:r>
              <a:rPr lang="en-US" altLang="zh-CN" dirty="0" smtClean="0"/>
              <a:t>Exception </a:t>
            </a:r>
            <a:r>
              <a:rPr lang="en-US" altLang="zh-CN" dirty="0" smtClean="0"/>
              <a:t>Handling</a:t>
            </a:r>
            <a:endParaRPr lang="en-US" altLang="zh-CN" dirty="0" smtClean="0"/>
          </a:p>
          <a:p>
            <a:r>
              <a:rPr lang="en-US" altLang="zh-CN" dirty="0" smtClean="0"/>
              <a:t>… and </a:t>
            </a:r>
            <a:r>
              <a:rPr lang="en-US" altLang="zh-CN" dirty="0" smtClean="0"/>
              <a:t>a lot </a:t>
            </a:r>
            <a:r>
              <a:rPr lang="en-US" altLang="zh-CN" dirty="0" smtClean="0"/>
              <a:t>more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5425" y="1717584"/>
            <a:ext cx="5451474" cy="4018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适</a:t>
            </a:r>
            <a:r>
              <a:rPr lang="zh-CN" altLang="en-US" dirty="0" smtClean="0"/>
              <a:t>配不同的接口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184" y="1981980"/>
            <a:ext cx="4381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98" y="2812645"/>
            <a:ext cx="7389813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</a:t>
            </a:r>
            <a:r>
              <a:rPr lang="en-US" altLang="zh-CN" dirty="0" smtClean="0"/>
              <a:t>Template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99" y="1368223"/>
            <a:ext cx="58293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4874" y="3765232"/>
            <a:ext cx="5857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" y="1432298"/>
            <a:ext cx="77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::map&lt;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mp = { {1, 2}, {3, 4} };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for(auto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 [k, v] : mp)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std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&lt;&lt;k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 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"&lt;&lt;v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&lt;&lt;'\n';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" y="2864766"/>
            <a:ext cx="5602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std::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double&gt;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2.5);</a:t>
            </a:r>
          </a:p>
          <a:p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auto [a, b] = </a:t>
            </a:r>
            <a:r>
              <a:rPr lang="en-US" altLang="zh-CN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zh-CN" altLang="en-US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smtClean="0"/>
              <a:t>Structured </a:t>
            </a:r>
            <a:r>
              <a:rPr lang="en-US" altLang="zh-CN" dirty="0" smtClean="0"/>
              <a:t>Binding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分割一个定长的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077" y="1825950"/>
            <a:ext cx="78305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endParaRPr lang="en-US" altLang="zh-CN" sz="1600" dirty="0" smtClean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(std::get&lt;0&gt;(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std::get&lt;1&gt;(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std::get&lt;2&gt;(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701" y="3804104"/>
            <a:ext cx="7365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 = split_3args(1, 2.5, "test", '1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');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2.5, "test")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640" y="4591272"/>
            <a:ext cx="7390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[a, b, c, d] = 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std::</a:t>
            </a:r>
            <a:r>
              <a:rPr lang="en-US" altLang="zh-CN" sz="1600" i="1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8886" y="1407773"/>
            <a:ext cx="812984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T&gt;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&lt;!std::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</a:t>
            </a: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t;</a:t>
            </a:r>
            <a:b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</a:t>
            </a:r>
            <a:r>
              <a:rPr lang="en-US" altLang="zh-CN" dirty="0" smtClean="0"/>
              <a:t>If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消除</a:t>
            </a:r>
            <a:r>
              <a:rPr lang="en-US" altLang="zh-CN" dirty="0" err="1" smtClean="0"/>
              <a:t>enable_if</a:t>
            </a:r>
            <a:endParaRPr lang="en-US" altLang="zh-CN" dirty="0" smtClean="0"/>
          </a:p>
          <a:p>
            <a:r>
              <a:rPr lang="zh-CN" altLang="en-US" dirty="0" smtClean="0"/>
              <a:t>让编译期选择变得简单</a:t>
            </a:r>
            <a:endParaRPr lang="en-US" altLang="zh-CN" dirty="0" smtClean="0"/>
          </a:p>
          <a:p>
            <a:r>
              <a:rPr lang="zh-CN" altLang="en-US" dirty="0" smtClean="0"/>
              <a:t>更紧密、清晰的上下文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0452" y="1426940"/>
            <a:ext cx="6600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T&gt;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to_str17(T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 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&lt;T&gt;::value)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else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/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</a:t>
            </a: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t;</a:t>
            </a:r>
            <a:b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r>
              <a:rPr lang="zh-CN" altLang="en-US" dirty="0" smtClean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扩展接口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1580</TotalTime>
  <Words>315</Words>
  <Application>Microsoft Office PowerPoint</Application>
  <PresentationFormat>全屏显示(4:3)</PresentationFormat>
  <Paragraphs>68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admin</cp:lastModifiedBy>
  <cp:revision>54</cp:revision>
  <dcterms:created xsi:type="dcterms:W3CDTF">2017-10-25T05:24:51Z</dcterms:created>
  <dcterms:modified xsi:type="dcterms:W3CDTF">2017-11-09T07:22:47Z</dcterms:modified>
</cp:coreProperties>
</file>