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3" r:id="rId4"/>
    <p:sldId id="294" r:id="rId5"/>
    <p:sldId id="259" r:id="rId6"/>
    <p:sldId id="269" r:id="rId7"/>
    <p:sldId id="262" r:id="rId8"/>
    <p:sldId id="270" r:id="rId9"/>
    <p:sldId id="274" r:id="rId10"/>
    <p:sldId id="260" r:id="rId11"/>
    <p:sldId id="271" r:id="rId12"/>
    <p:sldId id="261" r:id="rId13"/>
    <p:sldId id="272" r:id="rId14"/>
    <p:sldId id="273" r:id="rId15"/>
    <p:sldId id="263" r:id="rId16"/>
    <p:sldId id="277" r:id="rId17"/>
    <p:sldId id="278" r:id="rId18"/>
    <p:sldId id="276" r:id="rId19"/>
    <p:sldId id="264" r:id="rId20"/>
    <p:sldId id="309" r:id="rId21"/>
    <p:sldId id="265" r:id="rId22"/>
    <p:sldId id="257" r:id="rId23"/>
    <p:sldId id="267" r:id="rId24"/>
    <p:sldId id="280" r:id="rId25"/>
    <p:sldId id="30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00" r:id="rId36"/>
    <p:sldId id="281" r:id="rId37"/>
    <p:sldId id="297" r:id="rId38"/>
    <p:sldId id="291" r:id="rId39"/>
    <p:sldId id="298" r:id="rId40"/>
    <p:sldId id="299" r:id="rId41"/>
    <p:sldId id="301" r:id="rId42"/>
    <p:sldId id="295" r:id="rId43"/>
    <p:sldId id="266" r:id="rId44"/>
    <p:sldId id="268" r:id="rId45"/>
    <p:sldId id="292" r:id="rId46"/>
    <p:sldId id="296" r:id="rId47"/>
    <p:sldId id="302" r:id="rId48"/>
    <p:sldId id="305" r:id="rId49"/>
    <p:sldId id="306" r:id="rId50"/>
    <p:sldId id="307" r:id="rId51"/>
    <p:sldId id="304" r:id="rId52"/>
    <p:sldId id="27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ormp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github.com/qicosmos" TargetMode="External"/><Relationship Id="rId7" Type="http://schemas.openxmlformats.org/officeDocument/2006/relationships/image" Target="../media/image46.jpeg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watch?v=vh1BhlqF-fs" TargetMode="External"/><Relationship Id="rId4" Type="http://schemas.openxmlformats.org/officeDocument/2006/relationships/hyperlink" Target="https://www.youtube.com/watch?v=WlhoWjrR41A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6" y="1407773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426940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提供参数相同，返回类型不同的同名接口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2279137"/>
            <a:ext cx="8452370" cy="1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45" y="4307204"/>
            <a:ext cx="442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837009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49" y="336348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0" y="388995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416225"/>
            <a:ext cx="7922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737328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5073274"/>
            <a:ext cx="3865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1" y="5064961"/>
            <a:ext cx="4281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1277310"/>
            <a:ext cx="7797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3144719"/>
            <a:ext cx="5611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8" y="4782327"/>
            <a:ext cx="677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09" y="1368613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3" y="1827934"/>
            <a:ext cx="800893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215" y="3236422"/>
            <a:ext cx="8742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942329"/>
            <a:ext cx="7414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//ok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1024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1024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733550"/>
            <a:ext cx="772318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统一好用的接口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屏蔽不同数据库的差异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907079"/>
            <a:ext cx="3790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81" y="3725860"/>
            <a:ext cx="6172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93" y="4735510"/>
            <a:ext cx="8343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406" y="5480047"/>
            <a:ext cx="370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959" y="1052772"/>
            <a:ext cx="7551737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统一接口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827" y="4153672"/>
            <a:ext cx="7515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通过可变模板参数统一接口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/>
              <a:t>policy-base</a:t>
            </a:r>
            <a:r>
              <a:rPr lang="zh-CN" altLang="en-US" dirty="0"/>
              <a:t>设</a:t>
            </a:r>
            <a:r>
              <a:rPr lang="zh-CN" altLang="en-US" dirty="0" smtClean="0"/>
              <a:t>计和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来屏蔽数据库接口差异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7" y="2363159"/>
            <a:ext cx="7019048" cy="1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统一接口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 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实现静态多态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14" y="2148688"/>
            <a:ext cx="6234814" cy="26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0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扩展接口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来扩展接口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38656"/>
            <a:ext cx="5019048" cy="17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509086"/>
            <a:ext cx="7676190" cy="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97" y="4505046"/>
            <a:ext cx="6161905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3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编译期反射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期获得对象的元数据（</a:t>
            </a:r>
            <a:r>
              <a:rPr lang="en-US" altLang="zh-CN" dirty="0" smtClean="0"/>
              <a:t>field name, field type, field sequence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6700" y="162676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6700" y="3104096"/>
            <a:ext cx="8343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0&gt;()&lt;&lt;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get&lt;1&gt;(p) &lt;&lt; 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99" y="5317428"/>
            <a:ext cx="6875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&lt;&lt;</a:t>
            </a:r>
            <a:r>
              <a:rPr lang="en-US" altLang="zh-CN">
                <a:hlinkClick r:id="rId2"/>
              </a:rPr>
              <a:t>Compile-time Reflection, Serialization and ORM </a:t>
            </a:r>
            <a:r>
              <a:rPr lang="en-US" altLang="zh-CN" smtClean="0">
                <a:hlinkClick r:id="rId2"/>
              </a:rPr>
              <a:t>Examples</a:t>
            </a:r>
            <a:r>
              <a:rPr lang="en-US" altLang="zh-CN" smtClean="0"/>
              <a:t>&gt;&gt;</a:t>
            </a:r>
          </a:p>
          <a:p>
            <a:r>
              <a:rPr lang="en-US" altLang="zh-CN" smtClean="0"/>
              <a:t>https</a:t>
            </a:r>
            <a:r>
              <a:rPr lang="en-US" altLang="zh-CN"/>
              <a:t>://github.com/CppCon/CppCon2017</a:t>
            </a:r>
          </a:p>
          <a:p>
            <a:r>
              <a:rPr lang="en-US" altLang="zh-CN"/>
              <a:t>https://www.youtube.com/watch?v=WlhoWjrR41A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0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mtClean="0"/>
              <a:t>我要讲些什么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新特性（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元编程实现</a:t>
            </a:r>
            <a:r>
              <a:rPr lang="en-US" altLang="zh-CN" dirty="0" smtClean="0"/>
              <a:t>ORM</a:t>
            </a:r>
          </a:p>
        </p:txBody>
      </p:sp>
      <p:sp>
        <p:nvSpPr>
          <p:cNvPr id="4" name="矩形 3"/>
          <p:cNvSpPr/>
          <p:nvPr/>
        </p:nvSpPr>
        <p:spPr>
          <a:xfrm>
            <a:off x="2935674" y="344178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Modern C++ </a:t>
            </a:r>
            <a:r>
              <a:rPr lang="en-US" altLang="zh-CN" sz="2000"/>
              <a:t>C</a:t>
            </a:r>
            <a:r>
              <a:rPr lang="zh-CN" altLang="en-US" sz="2000" smtClean="0"/>
              <a:t>reative </a:t>
            </a:r>
            <a:r>
              <a:rPr lang="en-US" altLang="zh-CN" sz="2000" smtClean="0"/>
              <a:t>I</a:t>
            </a:r>
            <a:r>
              <a:rPr lang="zh-CN" altLang="en-US" sz="2000" smtClean="0"/>
              <a:t>deas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自</a:t>
            </a:r>
            <a:r>
              <a:rPr lang="zh-CN" altLang="en-US" smtClean="0"/>
              <a:t>动生成</a:t>
            </a:r>
            <a:r>
              <a:rPr lang="en-US" altLang="zh-CN" smtClean="0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通过编译期反射获取对象和字段的名称</a:t>
            </a:r>
            <a:endParaRPr lang="en-US" altLang="zh-CN" smtClean="0"/>
          </a:p>
          <a:p>
            <a:r>
              <a:rPr lang="zh-CN" altLang="en-US"/>
              <a:t>通</a:t>
            </a:r>
            <a:r>
              <a:rPr lang="zh-CN" altLang="en-US" smtClean="0"/>
              <a:t>过类型映射获取数据库类型名称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6225" y="2214605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17738" y="330216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2571751" y="2964526"/>
            <a:ext cx="2268966" cy="136080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V="1">
            <a:off x="2012084" y="3025430"/>
            <a:ext cx="2244027" cy="126393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4101153" y="3280550"/>
            <a:ext cx="2227403" cy="77031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2430397" y="2855941"/>
            <a:ext cx="1182001" cy="49100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217792" y="2873899"/>
            <a:ext cx="1493220" cy="749684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899719" y="2510444"/>
            <a:ext cx="2270797" cy="177255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V="1">
            <a:off x="3311554" y="3114185"/>
            <a:ext cx="2260653" cy="106979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0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编译期反射获取对象名称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编译期反射获取字段名数组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编译期获取类型名称数组？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00" y="1656145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name 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6700" y="2906926"/>
            <a:ext cx="755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45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类</a:t>
            </a:r>
            <a:r>
              <a:rPr lang="zh-CN" altLang="en-US" smtClean="0"/>
              <a:t>型映射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类型映射到数据库字段类型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1" y="1696995"/>
            <a:ext cx="7243157" cy="49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获取类型名称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编译期获取类型名称数组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67531"/>
            <a:ext cx="8346343" cy="41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smtClean="0"/>
              <a:t>名</a:t>
            </a:r>
            <a:r>
              <a:rPr lang="en-US" altLang="zh-CN" smtClean="0"/>
              <a:t> + </a:t>
            </a:r>
            <a:r>
              <a:rPr lang="zh-CN" altLang="en-US" smtClean="0"/>
              <a:t>字段名 </a:t>
            </a:r>
            <a:r>
              <a:rPr lang="en-US" altLang="zh-CN" smtClean="0"/>
              <a:t>+ </a:t>
            </a:r>
            <a:r>
              <a:rPr lang="zh-CN" altLang="en-US" smtClean="0"/>
              <a:t>类型名 </a:t>
            </a:r>
            <a:r>
              <a:rPr lang="en-US" altLang="zh-CN" smtClean="0">
                <a:sym typeface="Wingdings" panose="05000000000000000000" pitchFamily="2" charset="2"/>
              </a:rPr>
              <a:t></a:t>
            </a:r>
            <a:r>
              <a:rPr lang="en-US" altLang="zh-CN" smtClean="0"/>
              <a:t> </a:t>
            </a:r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1815" y="169840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1815" y="3605320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5" y="4147362"/>
            <a:ext cx="7695238" cy="8476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8875" y="4994981"/>
            <a:ext cx="7481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只需</a:t>
            </a:r>
            <a:r>
              <a:rPr lang="zh-CN" altLang="en-US" smtClean="0"/>
              <a:t>要一个对象类型就可以自动生成创建语句</a:t>
            </a:r>
            <a:r>
              <a:rPr lang="en-US" altLang="zh-CN" smtClean="0"/>
              <a:t>, insert,update,delete </a:t>
            </a:r>
            <a:r>
              <a:rPr lang="zh-CN" altLang="en-US" smtClean="0"/>
              <a:t>类似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95437" y="5549198"/>
            <a:ext cx="4802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T</a:t>
            </a:r>
            <a:r>
              <a:rPr lang="zh-CN" altLang="en-US" sz="2400" smtClean="0">
                <a:solidFill>
                  <a:srgbClr val="FF0000"/>
                </a:solidFill>
              </a:rPr>
              <a:t>his </a:t>
            </a:r>
            <a:r>
              <a:rPr lang="zh-CN" altLang="en-US" sz="2400">
                <a:solidFill>
                  <a:srgbClr val="FF0000"/>
                </a:solidFill>
              </a:rPr>
              <a:t>is the magic of modern 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</a:rPr>
              <a:t>++ 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3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1" y="1666010"/>
            <a:ext cx="52863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7" y="4441941"/>
            <a:ext cx="658971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72" y="1850102"/>
            <a:ext cx="5981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2" y="1808710"/>
            <a:ext cx="67802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874" y="1911148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942" y="1973494"/>
            <a:ext cx="8764625" cy="337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Type-and resource-safe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Significantly simpler and clearer code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As fast or faster than anything else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Good at using “modern hardware”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125" y="3386138"/>
            <a:ext cx="366871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多表查询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3263372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56" y="1802753"/>
            <a:ext cx="8761095" cy="108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结果时要注意元素是否为对象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699" y="1894783"/>
            <a:ext cx="679926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 err="1" smtClean="0"/>
              <a:t>ormpp</a:t>
            </a:r>
            <a:r>
              <a:rPr lang="en-US" altLang="zh-CN" dirty="0" smtClean="0"/>
              <a:t> ---- </a:t>
            </a:r>
            <a:r>
              <a:rPr lang="zh-CN" altLang="en-US" dirty="0" smtClean="0"/>
              <a:t>让数据库操作变得简单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header only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cross platform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unified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change database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2758" y="3676596"/>
            <a:ext cx="39590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github.com/qicosmos/ormpp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5" y="2136000"/>
            <a:ext cx="5328687" cy="348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a lot more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2547937"/>
            <a:ext cx="400050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945" y="1346353"/>
            <a:ext cx="793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dbng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821" y="2177625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&lt;log&gt;("127.0.0.1",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466" y="2928540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log&gt;("127.0.0.1",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28" y="3700810"/>
            <a:ext cx="20193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04550" y="4951304"/>
            <a:ext cx="8182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thead_proxy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s://timgsa.baidu.com/timg?image&amp;quality=80&amp;size=b9999_10000&amp;sec=1510565342047&amp;di=7683972c64b4825949f4e3d492c48588&amp;imgtype=jpg&amp;src=http%3A%2F%2Fimg4.imgtn.bdimg.com%2Fit%2Fu%3D1502550994%2C3317913235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723" y="2052118"/>
            <a:ext cx="5429250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448" y="1082214"/>
            <a:ext cx="4920615" cy="547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56908" y="3443840"/>
            <a:ext cx="482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你可以定义一个也可以定义两个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核心逻辑之前的切面</a:t>
            </a:r>
            <a:endParaRPr lang="zh-CN" alt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64" y="1961629"/>
            <a:ext cx="6776033" cy="35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981980"/>
            <a:ext cx="438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8" y="2812645"/>
            <a:ext cx="7389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核心逻辑之后的切面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30" y="1927341"/>
            <a:ext cx="8787470" cy="246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Modern C++ Open Source Community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purecpp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 source</a:t>
            </a:r>
          </a:p>
          <a:p>
            <a:pPr lvl="1"/>
            <a:r>
              <a:rPr lang="en-US" altLang="zh-CN" dirty="0" err="1" smtClean="0"/>
              <a:t>Rpc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framework—</a:t>
            </a:r>
            <a:r>
              <a:rPr lang="en-US" altLang="zh-CN" dirty="0" err="1" smtClean="0"/>
              <a:t>rest_rpc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Serialization engine—iguana</a:t>
            </a:r>
          </a:p>
          <a:p>
            <a:pPr lvl="1"/>
            <a:r>
              <a:rPr lang="en-US" altLang="zh-CN" dirty="0" smtClean="0"/>
              <a:t>ORM--</a:t>
            </a:r>
            <a:r>
              <a:rPr lang="en-US" altLang="zh-CN" dirty="0" err="1" smtClean="0"/>
              <a:t>ormpp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framework--</a:t>
            </a:r>
            <a:r>
              <a:rPr lang="en-US" altLang="zh-CN" dirty="0" err="1" smtClean="0"/>
              <a:t>cinatra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8913" y="3262173"/>
            <a:ext cx="5270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http://purecpp.org</a:t>
            </a:r>
            <a:r>
              <a:rPr lang="en-US" altLang="zh-CN" dirty="0" smtClean="0"/>
              <a:t> (modern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open source community)</a:t>
            </a:r>
          </a:p>
          <a:p>
            <a:r>
              <a:rPr lang="en-US" altLang="zh-CN" dirty="0" smtClean="0">
                <a:hlinkClick r:id="rId3"/>
              </a:rPr>
              <a:t>https://github.com/qicosmos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https://www.youtube.com/watch?v=WlhoWjrR41A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https://www.youtube.com/watch?v=vh1BhlqF-fs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https://isocpp.org/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Picture 2" descr="http://purecpp.org/wp-content/uploads/2017/03/qrcode_for_gh_300922997283_43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0549" y="1333137"/>
            <a:ext cx="2487475" cy="24874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16590" y="3902166"/>
            <a:ext cx="2142910" cy="213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1" y="2803759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is Better!</a:t>
            </a:r>
            <a:endParaRPr lang="zh-CN" altLang="en-US" sz="3200" b="1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368223"/>
            <a:ext cx="5829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874" y="3765232"/>
            <a:ext cx="585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432298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864766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7" y="1825950"/>
            <a:ext cx="78305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1" y="3804104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957" y="3776487"/>
            <a:ext cx="744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2" y="1715068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2496</TotalTime>
  <Words>1385</Words>
  <Application>Microsoft Office PowerPoint</Application>
  <PresentationFormat>全屏显示(4:3)</PresentationFormat>
  <Paragraphs>262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153</cp:revision>
  <dcterms:created xsi:type="dcterms:W3CDTF">2017-10-25T05:24:51Z</dcterms:created>
  <dcterms:modified xsi:type="dcterms:W3CDTF">2017-11-15T03:05:14Z</dcterms:modified>
</cp:coreProperties>
</file>