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9" r:id="rId11"/>
    <p:sldId id="259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6" r:id="rId21"/>
    <p:sldId id="281" r:id="rId22"/>
    <p:sldId id="287" r:id="rId23"/>
    <p:sldId id="282" r:id="rId24"/>
    <p:sldId id="284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320" r:id="rId34"/>
    <p:sldId id="297" r:id="rId35"/>
    <p:sldId id="321" r:id="rId36"/>
    <p:sldId id="298" r:id="rId37"/>
    <p:sldId id="299" r:id="rId38"/>
    <p:sldId id="300" r:id="rId39"/>
    <p:sldId id="301" r:id="rId40"/>
    <p:sldId id="305" r:id="rId41"/>
    <p:sldId id="302" r:id="rId42"/>
    <p:sldId id="303" r:id="rId43"/>
    <p:sldId id="304" r:id="rId44"/>
    <p:sldId id="316" r:id="rId45"/>
    <p:sldId id="270" r:id="rId46"/>
    <p:sldId id="260" r:id="rId47"/>
    <p:sldId id="306" r:id="rId48"/>
    <p:sldId id="309" r:id="rId49"/>
    <p:sldId id="310" r:id="rId50"/>
    <p:sldId id="311" r:id="rId51"/>
    <p:sldId id="312" r:id="rId52"/>
    <p:sldId id="315" r:id="rId53"/>
    <p:sldId id="307" r:id="rId54"/>
    <p:sldId id="313" r:id="rId55"/>
    <p:sldId id="314" r:id="rId56"/>
    <p:sldId id="271" r:id="rId57"/>
    <p:sldId id="261" r:id="rId58"/>
    <p:sldId id="317" r:id="rId59"/>
    <p:sldId id="318" r:id="rId60"/>
    <p:sldId id="319" r:id="rId61"/>
    <p:sldId id="348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Compile-time Reflection, Serialization and 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4628" y="4368578"/>
            <a:ext cx="4110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Yu </a:t>
            </a:r>
            <a:r>
              <a:rPr lang="en-US" altLang="zh-CN" sz="2400" dirty="0" err="1" smtClean="0"/>
              <a:t>Qi</a:t>
            </a:r>
            <a:endParaRPr lang="en-US" altLang="zh-CN" sz="2400" dirty="0" smtClean="0"/>
          </a:p>
          <a:p>
            <a:r>
              <a:rPr lang="en-US" altLang="zh-CN" sz="2400" dirty="0" smtClean="0"/>
              <a:t>qicosmos@163.com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Technology foundation</a:t>
            </a:r>
          </a:p>
          <a:p>
            <a:r>
              <a:rPr lang="en-US" altLang="zh-CN" dirty="0" smtClean="0"/>
              <a:t>Technical thought</a:t>
            </a:r>
          </a:p>
          <a:p>
            <a:r>
              <a:rPr lang="en-US" altLang="zh-CN" dirty="0" smtClean="0"/>
              <a:t>Concrete 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 smtClean="0"/>
              <a:t>Proposals </a:t>
            </a:r>
            <a:r>
              <a:rPr lang="en-US" altLang="zh-CN" dirty="0"/>
              <a:t>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fold expression</a:t>
            </a:r>
          </a:p>
          <a:p>
            <a:pPr lvl="1"/>
            <a:r>
              <a:rPr lang="en-US" altLang="zh-CN" dirty="0" smtClean="0"/>
              <a:t>……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Macros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1261" y="449774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985" y="4501803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3015" y="4910546"/>
            <a:ext cx="101520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r>
              <a:rPr lang="en-US" altLang="zh-CN" dirty="0" smtClean="0"/>
              <a:t>non-intrusive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4500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5262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5491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6553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464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5002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 smtClean="0"/>
              <a:t>Variadic</a:t>
            </a:r>
            <a:r>
              <a:rPr lang="en-US" altLang="zh-CN" sz="2800" dirty="0" smtClean="0"/>
              <a:t> 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ow </a:t>
            </a:r>
            <a:r>
              <a:rPr lang="zh-CN" altLang="en-US" dirty="0"/>
              <a:t>to </a:t>
            </a:r>
            <a:r>
              <a:rPr lang="en-US" altLang="zh-CN" dirty="0" smtClean="0"/>
              <a:t>A</a:t>
            </a:r>
            <a:r>
              <a:rPr lang="zh-CN" altLang="en-US" dirty="0" smtClean="0"/>
              <a:t>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en-US" altLang="zh-CN" dirty="0" smtClean="0"/>
              <a:t>G</a:t>
            </a:r>
            <a:r>
              <a:rPr lang="zh-CN" altLang="en-US" dirty="0" smtClean="0"/>
              <a:t>enerate </a:t>
            </a:r>
            <a:r>
              <a:rPr lang="en-US" altLang="zh-CN" dirty="0" smtClean="0"/>
              <a:t>T</a:t>
            </a:r>
            <a:r>
              <a:rPr lang="zh-CN" altLang="en-US" dirty="0" smtClean="0"/>
              <a:t>he </a:t>
            </a:r>
            <a:r>
              <a:rPr lang="en-US" altLang="zh-CN" dirty="0" smtClean="0"/>
              <a:t>M</a:t>
            </a:r>
            <a:r>
              <a:rPr lang="zh-CN" altLang="en-US" dirty="0" smtClean="0"/>
              <a:t>etadata </a:t>
            </a:r>
            <a:r>
              <a:rPr lang="zh-CN" altLang="en-US" dirty="0"/>
              <a:t>of </a:t>
            </a:r>
            <a:r>
              <a:rPr lang="en-US" altLang="zh-CN" dirty="0" smtClean="0"/>
              <a:t>A</a:t>
            </a:r>
            <a:r>
              <a:rPr lang="zh-CN" altLang="en-US" dirty="0" smtClean="0"/>
              <a:t>n </a:t>
            </a:r>
            <a:r>
              <a:rPr lang="en-US" altLang="zh-CN" dirty="0" smtClean="0"/>
              <a:t>A</a:t>
            </a:r>
            <a:r>
              <a:rPr lang="zh-CN" altLang="en-US" dirty="0" smtClean="0"/>
              <a:t>rbitray </a:t>
            </a:r>
            <a:r>
              <a:rPr lang="en-US" altLang="zh-CN" dirty="0" smtClean="0"/>
              <a:t>O</a:t>
            </a:r>
            <a:r>
              <a:rPr lang="zh-CN" altLang="en-US" dirty="0" smtClean="0"/>
              <a:t>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893" y="523876"/>
            <a:ext cx="65706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8" y="5235621"/>
            <a:ext cx="66659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0" y="755533"/>
            <a:ext cx="100845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size_t_&lt;2&gt;)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a, b]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a, b);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size_t_&lt;12&gt;) noexcept {</a:t>
            </a:r>
          </a:p>
          <a:p>
            <a:r>
              <a:rPr lang="pt-BR" altLang="zh-CN" dirty="0" smtClean="0"/>
              <a:t>    auto&amp;[</a:t>
            </a:r>
            <a:r>
              <a:rPr lang="pt-BR" altLang="zh-CN" i="1" dirty="0" smtClean="0"/>
              <a:t>a, b, c, d, e, f, g, h, j, k, l, m] = std::forward&lt;T&gt;(val);</a:t>
            </a:r>
          </a:p>
          <a:p>
            <a:r>
              <a:rPr lang="en-US" altLang="zh-CN" dirty="0" smtClean="0"/>
              <a:t>    return </a:t>
            </a:r>
            <a:r>
              <a:rPr lang="en-US" altLang="zh-CN" i="1" dirty="0" err="1" smtClean="0"/>
              <a:t>make_tuple_of_references</a:t>
            </a:r>
            <a:r>
              <a:rPr lang="en-US" altLang="zh-CN" i="1" dirty="0" smtClean="0"/>
              <a:t>(a, b, c, d, e, f, g, h, j, k, l, m);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</a:t>
            </a:r>
            <a:r>
              <a:rPr lang="en-US" altLang="zh-CN" dirty="0"/>
              <a:t>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metadata.</a:t>
            </a:r>
          </a:p>
          <a:p>
            <a:pPr lvl="1"/>
            <a:r>
              <a:rPr lang="en-US" altLang="zh-CN" dirty="0" smtClean="0"/>
              <a:t>get the type of an object, get the fields and methods by </a:t>
            </a:r>
            <a:r>
              <a:rPr lang="en-US" altLang="zh-CN" dirty="0" err="1" smtClean="0"/>
              <a:t>metadada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1324" y="5734986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</a:t>
            </a:r>
            <a:r>
              <a:rPr lang="en-US" altLang="zh-CN" dirty="0"/>
              <a:t>of </a:t>
            </a:r>
            <a:r>
              <a:rPr lang="en-US" altLang="zh-CN" dirty="0" smtClean="0"/>
              <a:t>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 </a:t>
            </a:r>
            <a:r>
              <a:rPr lang="en-US" dirty="0" smtClean="0"/>
              <a:t>engine</a:t>
            </a:r>
            <a:endParaRPr lang="en-US" altLang="zh-CN" dirty="0"/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4817" y="5591880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6857" y="2892642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518" y="3772172"/>
            <a:ext cx="4667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099" y="3772309"/>
            <a:ext cx="2800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709852" y="184777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xml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binary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msgpack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50000"/>
                  </a:schemeClr>
                </a:solidFill>
              </a:rPr>
              <a:t>metadata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3343" y="3136209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2928</Words>
  <Application>WPS 演示</Application>
  <PresentationFormat>自定义</PresentationFormat>
  <Paragraphs>596</Paragraphs>
  <Slides>61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</vt:lpstr>
      <vt:lpstr>Compile-time Reflection, Serialization and ORM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Outline</vt:lpstr>
      <vt:lpstr>Implementation of Compile-time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20</vt:lpstr>
      <vt:lpstr>Technical Thought</vt:lpstr>
      <vt:lpstr>幻灯片 22</vt:lpstr>
      <vt:lpstr>Technical Thought</vt:lpstr>
      <vt:lpstr>Technical Thought</vt:lpstr>
      <vt:lpstr>幻灯片 25</vt:lpstr>
      <vt:lpstr>幻灯片 26</vt:lpstr>
      <vt:lpstr>Technical Thought</vt:lpstr>
      <vt:lpstr>幻灯片 28</vt:lpstr>
      <vt:lpstr>How to Automatically Generate The Metadata of An Arbitray Object?</vt:lpstr>
      <vt:lpstr>幻灯片 30</vt:lpstr>
      <vt:lpstr>幻灯片 31</vt:lpstr>
      <vt:lpstr>幻灯片 32</vt:lpstr>
      <vt:lpstr>幻灯片 33</vt:lpstr>
      <vt:lpstr>幻灯片 34</vt:lpstr>
      <vt:lpstr>幻灯片 35</vt:lpstr>
      <vt:lpstr>Operations of Metadata</vt:lpstr>
      <vt:lpstr>幻灯片 37</vt:lpstr>
      <vt:lpstr>幻灯片 38</vt:lpstr>
      <vt:lpstr>for_each Metadata</vt:lpstr>
      <vt:lpstr>幻灯片 40</vt:lpstr>
      <vt:lpstr>幻灯片 41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48</vt:lpstr>
      <vt:lpstr>幻灯片 49</vt:lpstr>
      <vt:lpstr>幻灯片 50</vt:lpstr>
      <vt:lpstr>幻灯片 51</vt:lpstr>
      <vt:lpstr>幻灯片 52</vt:lpstr>
      <vt:lpstr>ORM(Object Relational Mapping)</vt:lpstr>
      <vt:lpstr>幻灯片 54</vt:lpstr>
      <vt:lpstr>幻灯片 55</vt:lpstr>
      <vt:lpstr>Outline</vt:lpstr>
      <vt:lpstr>Prospect</vt:lpstr>
      <vt:lpstr>DSL</vt:lpstr>
      <vt:lpstr>Data Binding</vt:lpstr>
      <vt:lpstr>Protocols Adaptor</vt:lpstr>
      <vt:lpstr>幻灯片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259</cp:revision>
  <dcterms:created xsi:type="dcterms:W3CDTF">2017-08-17T08:57:00Z</dcterms:created>
  <dcterms:modified xsi:type="dcterms:W3CDTF">2017-09-26T06:27:30Z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