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2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8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t>2017-08-18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5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Compilte</a:t>
            </a:r>
            <a:r>
              <a:rPr lang="en-US" altLang="zh-CN" dirty="0" smtClean="0"/>
              <a:t>-time reflection, Serialization and ORM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59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en-US" altLang="zh-CN" dirty="0" smtClean="0"/>
          </a:p>
          <a:p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73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 data.</a:t>
            </a:r>
          </a:p>
          <a:p>
            <a:pPr lvl="1"/>
            <a:r>
              <a:rPr lang="en-US" altLang="zh-CN" dirty="0" smtClean="0"/>
              <a:t>get the type of an object, get the fields and methods by meta dada.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  <p:extLst>
      <p:ext uri="{BB962C8B-B14F-4D97-AF65-F5344CB8AC3E}">
        <p14:creationId xmlns:p14="http://schemas.microsoft.com/office/powerpoint/2010/main" val="4057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  <p:extLst>
      <p:ext uri="{BB962C8B-B14F-4D97-AF65-F5344CB8AC3E}">
        <p14:creationId xmlns:p14="http://schemas.microsoft.com/office/powerpoint/2010/main" val="34847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35159" y="4829961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9461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foundation(macro)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</a:t>
            </a:r>
          </a:p>
          <a:p>
            <a:r>
              <a:rPr lang="en-US" altLang="zh-CN" dirty="0" smtClean="0"/>
              <a:t>DSL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  <a:r>
              <a:rPr lang="en-US" altLang="zh-CN" dirty="0" smtClean="0"/>
              <a:t>binding</a:t>
            </a:r>
          </a:p>
          <a:p>
            <a:r>
              <a:rPr lang="en-US" altLang="zh-CN" dirty="0" err="1"/>
              <a:t>protocal</a:t>
            </a:r>
            <a:r>
              <a:rPr lang="en-US" altLang="zh-CN" dirty="0"/>
              <a:t> 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75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125</Words>
  <Application>Microsoft Office PowerPoint</Application>
  <PresentationFormat>宽屏</PresentationFormat>
  <Paragraphs>38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Compilte-time reflection, Serialization and ORM Examples</vt:lpstr>
      <vt:lpstr>Outline</vt:lpstr>
      <vt:lpstr>concepts of reflection</vt:lpstr>
      <vt:lpstr>PowerPoint 演示文稿</vt:lpstr>
      <vt:lpstr>PowerPoint 演示文稿</vt:lpstr>
      <vt:lpstr>PowerPoint 演示文稿</vt:lpstr>
      <vt:lpstr>implementation</vt:lpstr>
      <vt:lpstr>application of compile-time reflection</vt:lpstr>
      <vt:lpstr>prospect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QY</cp:lastModifiedBy>
  <cp:revision>21</cp:revision>
  <dcterms:created xsi:type="dcterms:W3CDTF">2017-08-17T08:57:56Z</dcterms:created>
  <dcterms:modified xsi:type="dcterms:W3CDTF">2017-08-18T09:37:28Z</dcterms:modified>
</cp:coreProperties>
</file>