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9" r:id="rId11"/>
    <p:sldId id="259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6" r:id="rId21"/>
    <p:sldId id="281" r:id="rId22"/>
    <p:sldId id="287" r:id="rId23"/>
    <p:sldId id="282" r:id="rId24"/>
    <p:sldId id="283" r:id="rId25"/>
    <p:sldId id="284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320" r:id="rId35"/>
    <p:sldId id="297" r:id="rId36"/>
    <p:sldId id="321" r:id="rId37"/>
    <p:sldId id="298" r:id="rId38"/>
    <p:sldId id="299" r:id="rId39"/>
    <p:sldId id="300" r:id="rId40"/>
    <p:sldId id="301" r:id="rId41"/>
    <p:sldId id="305" r:id="rId42"/>
    <p:sldId id="302" r:id="rId43"/>
    <p:sldId id="303" r:id="rId44"/>
    <p:sldId id="304" r:id="rId45"/>
    <p:sldId id="316" r:id="rId46"/>
    <p:sldId id="270" r:id="rId47"/>
    <p:sldId id="260" r:id="rId48"/>
    <p:sldId id="306" r:id="rId49"/>
    <p:sldId id="309" r:id="rId50"/>
    <p:sldId id="310" r:id="rId51"/>
    <p:sldId id="311" r:id="rId52"/>
    <p:sldId id="312" r:id="rId53"/>
    <p:sldId id="315" r:id="rId54"/>
    <p:sldId id="307" r:id="rId55"/>
    <p:sldId id="313" r:id="rId56"/>
    <p:sldId id="314" r:id="rId57"/>
    <p:sldId id="271" r:id="rId58"/>
    <p:sldId id="261" r:id="rId59"/>
    <p:sldId id="317" r:id="rId60"/>
    <p:sldId id="318" r:id="rId61"/>
    <p:sldId id="319" r:id="rId62"/>
    <p:sldId id="348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Compile-time reflection, Serialization and 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628" y="4368578"/>
            <a:ext cx="411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Yu </a:t>
            </a:r>
            <a:r>
              <a:rPr lang="en-US" altLang="zh-CN" sz="2400" dirty="0" err="1" smtClean="0"/>
              <a:t>Qi</a:t>
            </a:r>
            <a:endParaRPr lang="en-US" altLang="zh-CN" sz="2400" dirty="0" smtClean="0"/>
          </a:p>
          <a:p>
            <a:r>
              <a:rPr lang="en-US" altLang="zh-CN" sz="2400" dirty="0" smtClean="0"/>
              <a:t>qicosmos@163.com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3015" y="4910546"/>
            <a:ext cx="10152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r>
              <a:rPr lang="en-US" altLang="zh-CN" dirty="0" smtClean="0"/>
              <a:t>non-intrusive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4500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5262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5491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6553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464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5002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metadata.</a:t>
            </a:r>
          </a:p>
          <a:p>
            <a:pPr lvl="1"/>
            <a:r>
              <a:rPr lang="en-US" altLang="zh-CN" dirty="0" smtClean="0"/>
              <a:t>get the type of an object, get the fields and methods by </a:t>
            </a:r>
            <a:r>
              <a:rPr lang="en-US" altLang="zh-CN" dirty="0" err="1" smtClean="0"/>
              <a:t>metadada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 </a:t>
            </a:r>
            <a:r>
              <a:rPr lang="en-US" dirty="0" smtClean="0"/>
              <a:t>engine</a:t>
            </a:r>
            <a:endParaRPr lang="en-US" altLang="zh-CN" dirty="0"/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4817" y="5591880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6857" y="2892642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3343" y="3136209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2933</Words>
  <Application>WPS 演示</Application>
  <PresentationFormat>自定义</PresentationFormat>
  <Paragraphs>597</Paragraphs>
  <Slides>62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</vt:lpstr>
      <vt:lpstr>Compile-time reflection, Serialization and ORM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20</vt:lpstr>
      <vt:lpstr>technical thought</vt:lpstr>
      <vt:lpstr>幻灯片 22</vt:lpstr>
      <vt:lpstr>technical thought</vt:lpstr>
      <vt:lpstr>technical thought</vt:lpstr>
      <vt:lpstr>technical thought</vt:lpstr>
      <vt:lpstr>幻灯片 26</vt:lpstr>
      <vt:lpstr>幻灯片 27</vt:lpstr>
      <vt:lpstr>technical thought</vt:lpstr>
      <vt:lpstr>幻灯片 29</vt:lpstr>
      <vt:lpstr>how to automatically generate the metadata of an arbitray object?</vt:lpstr>
      <vt:lpstr>幻灯片 31</vt:lpstr>
      <vt:lpstr>幻灯片 32</vt:lpstr>
      <vt:lpstr>幻灯片 33</vt:lpstr>
      <vt:lpstr>幻灯片 34</vt:lpstr>
      <vt:lpstr>幻灯片 35</vt:lpstr>
      <vt:lpstr>幻灯片 36</vt:lpstr>
      <vt:lpstr>operation of metadata</vt:lpstr>
      <vt:lpstr>幻灯片 38</vt:lpstr>
      <vt:lpstr>幻灯片 39</vt:lpstr>
      <vt:lpstr>for_each metadata</vt:lpstr>
      <vt:lpstr>幻灯片 41</vt:lpstr>
      <vt:lpstr>幻灯片 42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49</vt:lpstr>
      <vt:lpstr>幻灯片 50</vt:lpstr>
      <vt:lpstr>幻灯片 51</vt:lpstr>
      <vt:lpstr>幻灯片 52</vt:lpstr>
      <vt:lpstr>幻灯片 53</vt:lpstr>
      <vt:lpstr>ORM(Object Relational Mapping)</vt:lpstr>
      <vt:lpstr>幻灯片 55</vt:lpstr>
      <vt:lpstr>幻灯片 56</vt:lpstr>
      <vt:lpstr>Outline</vt:lpstr>
      <vt:lpstr>prospect</vt:lpstr>
      <vt:lpstr>DSL</vt:lpstr>
      <vt:lpstr>data binding</vt:lpstr>
      <vt:lpstr>protocols adaptor</vt:lpstr>
      <vt:lpstr>幻灯片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246</cp:revision>
  <dcterms:created xsi:type="dcterms:W3CDTF">2017-08-17T08:57:00Z</dcterms:created>
  <dcterms:modified xsi:type="dcterms:W3CDTF">2017-09-20T09:17:14Z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