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5" r:id="rId23"/>
    <p:sldId id="286" r:id="rId24"/>
    <p:sldId id="281" r:id="rId25"/>
    <p:sldId id="287" r:id="rId26"/>
    <p:sldId id="282" r:id="rId27"/>
    <p:sldId id="283" r:id="rId28"/>
    <p:sldId id="284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70" r:id="rId40"/>
    <p:sldId id="260" r:id="rId41"/>
    <p:sldId id="271" r:id="rId42"/>
    <p:sldId id="26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2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4902376"/>
            <a:ext cx="9685714" cy="14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925127" y="4533044"/>
            <a:ext cx="2293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you can't do that</a:t>
            </a:r>
          </a:p>
        </p:txBody>
      </p:sp>
      <p:sp>
        <p:nvSpPr>
          <p:cNvPr id="12" name="矩形 11"/>
          <p:cNvSpPr/>
          <p:nvPr/>
        </p:nvSpPr>
        <p:spPr>
          <a:xfrm>
            <a:off x="4833258" y="5712824"/>
            <a:ext cx="1254033" cy="330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8" y="4231985"/>
            <a:ext cx="10057143" cy="8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28" y="744151"/>
            <a:ext cx="88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7548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7548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8539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845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8050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44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29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very trivial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55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1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847138"/>
            <a:ext cx="10515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__)&gt;;\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}\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name() 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(#STRUCT_NAME,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(#STRUCT_NAME));\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1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822" y="1825625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9822" y="399188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71934" y="3991887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95312" y="399188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822" y="4474916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0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1763</Words>
  <Application>Microsoft Office PowerPoint</Application>
  <PresentationFormat>宽屏</PresentationFormat>
  <Paragraphs>353</Paragraphs>
  <Slides>42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technical thought</vt:lpstr>
      <vt:lpstr>technical thought</vt:lpstr>
      <vt:lpstr>technical thought</vt:lpstr>
      <vt:lpstr>PowerPoint 演示文稿</vt:lpstr>
      <vt:lpstr>PowerPoint 演示文稿</vt:lpstr>
      <vt:lpstr>technical thought</vt:lpstr>
      <vt:lpstr>PowerPoint 演示文稿</vt:lpstr>
      <vt:lpstr>how to automatically generate the metadata of an arbitray object?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157</cp:revision>
  <dcterms:created xsi:type="dcterms:W3CDTF">2017-08-17T08:57:56Z</dcterms:created>
  <dcterms:modified xsi:type="dcterms:W3CDTF">2017-09-01T03:59:49Z</dcterms:modified>
</cp:coreProperties>
</file>