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Compilte</a:t>
            </a:r>
            <a:r>
              <a:rPr lang="en-US" altLang="zh-CN" dirty="0" smtClean="0"/>
              <a:t>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essence 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foundation(macro)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</a:t>
            </a:r>
          </a:p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Compilte-time reflection, Serialization and ORM Examples</vt:lpstr>
      <vt:lpstr>Outline</vt:lpstr>
      <vt:lpstr>concepts</vt:lpstr>
      <vt:lpstr>implementation</vt:lpstr>
      <vt:lpstr>application of compile-time reflection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7</cp:revision>
  <dcterms:created xsi:type="dcterms:W3CDTF">2017-08-17T08:57:56Z</dcterms:created>
  <dcterms:modified xsi:type="dcterms:W3CDTF">2017-08-17T09:34:52Z</dcterms:modified>
</cp:coreProperties>
</file>