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5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265" r:id="rId20"/>
    <p:sldId id="257" r:id="rId21"/>
    <p:sldId id="267" r:id="rId22"/>
    <p:sldId id="280" r:id="rId23"/>
    <p:sldId id="281" r:id="rId24"/>
    <p:sldId id="266" r:id="rId25"/>
    <p:sldId id="26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提供参数相同，返回类型不同的同名接口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2279137"/>
            <a:ext cx="8452370" cy="1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45" y="4307204"/>
            <a:ext cx="442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扩展接口：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接口不变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根据参数类型的不同展现不同的行为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4979" y="2837009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49" y="336348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0" y="388995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416225"/>
            <a:ext cx="79220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简化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737328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5073274"/>
            <a:ext cx="3865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1" y="5064961"/>
            <a:ext cx="4281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1277310"/>
            <a:ext cx="7797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3144719"/>
            <a:ext cx="56110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8" y="4782327"/>
            <a:ext cx="6774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连接任意个字符串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09" y="1368613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 smtClean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3" y="1827934"/>
            <a:ext cx="8008937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15" y="3236422"/>
            <a:ext cx="8742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942329"/>
            <a:ext cx="7414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统一好用的接口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屏蔽不同数据库的差异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907079"/>
            <a:ext cx="379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11" y="1318779"/>
            <a:ext cx="6172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1143" y="2454587"/>
            <a:ext cx="8343900" cy="60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639" y="3483033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5" y="2136000"/>
            <a:ext cx="5328687" cy="348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 smtClean="0"/>
              <a:t>… and a lot more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1" y="2803759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</a:t>
            </a:r>
            <a:r>
              <a:rPr lang="en-US" altLang="zh-CN" sz="3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 </a:t>
            </a:r>
            <a:r>
              <a:rPr lang="en-US" altLang="zh-CN" sz="3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Better</a:t>
            </a:r>
            <a:r>
              <a:rPr lang="en-US" altLang="zh-CN" sz="3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!</a:t>
            </a:r>
            <a:endParaRPr lang="zh-CN" altLang="en-US" sz="32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新特性（</a:t>
            </a:r>
            <a:r>
              <a:rPr lang="en-US" altLang="zh-CN" dirty="0" smtClean="0"/>
              <a:t>C++11/14/17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元编程</a:t>
            </a:r>
            <a:endParaRPr lang="en-US" altLang="zh-CN" dirty="0" smtClean="0"/>
          </a:p>
          <a:p>
            <a:r>
              <a:rPr lang="zh-CN" altLang="en-US" dirty="0" smtClean="0"/>
              <a:t>元编程的一些用途</a:t>
            </a:r>
            <a:endParaRPr lang="en-US" altLang="zh-CN" dirty="0" smtClean="0"/>
          </a:p>
          <a:p>
            <a:r>
              <a:rPr lang="zh-CN" altLang="en-US" dirty="0" smtClean="0"/>
              <a:t>元编程实现</a:t>
            </a:r>
            <a:r>
              <a:rPr lang="en-US" altLang="zh-CN" dirty="0" smtClean="0"/>
              <a:t>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Structured 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957" y="3776487"/>
            <a:ext cx="7448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2" y="1715068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</TotalTime>
  <Words>745</Words>
  <Application>Microsoft Office PowerPoint</Application>
  <PresentationFormat>全屏显示(4:3)</PresentationFormat>
  <Paragraphs>145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110</cp:revision>
  <dcterms:created xsi:type="dcterms:W3CDTF">2017-10-25T05:24:51Z</dcterms:created>
  <dcterms:modified xsi:type="dcterms:W3CDTF">2017-11-11T08:54:03Z</dcterms:modified>
</cp:coreProperties>
</file>