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70" r:id="rId27"/>
    <p:sldId id="260" r:id="rId28"/>
    <p:sldId id="271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795</Words>
  <Application>Microsoft Office PowerPoint</Application>
  <PresentationFormat>宽屏</PresentationFormat>
  <Paragraphs>183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technical thought</vt:lpstr>
      <vt:lpstr>technical thought</vt:lpstr>
      <vt:lpstr>technical thought</vt:lpstr>
      <vt:lpstr>technical thought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98</cp:revision>
  <dcterms:created xsi:type="dcterms:W3CDTF">2017-08-17T08:57:56Z</dcterms:created>
  <dcterms:modified xsi:type="dcterms:W3CDTF">2017-08-28T10:11:54Z</dcterms:modified>
</cp:coreProperties>
</file>