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70" r:id="rId31"/>
    <p:sldId id="260" r:id="rId32"/>
    <p:sldId id="271" r:id="rId33"/>
    <p:sldId id="26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6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37577" y="166625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object type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9267" y="2103392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fields type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33328" y="2103392"/>
            <a:ext cx="1125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fields index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37925" y="2075489"/>
            <a:ext cx="1121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fields value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fields name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1049</Words>
  <Application>Microsoft Office PowerPoint</Application>
  <PresentationFormat>宽屏</PresentationFormat>
  <Paragraphs>237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PowerPoint 演示文稿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121</cp:revision>
  <dcterms:created xsi:type="dcterms:W3CDTF">2017-08-17T08:57:56Z</dcterms:created>
  <dcterms:modified xsi:type="dcterms:W3CDTF">2017-08-30T10:02:30Z</dcterms:modified>
</cp:coreProperties>
</file>