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8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77" r:id="rId16"/>
    <p:sldId id="278" r:id="rId17"/>
    <p:sldId id="276" r:id="rId18"/>
    <p:sldId id="264" r:id="rId19"/>
    <p:sldId id="309" r:id="rId20"/>
    <p:sldId id="257" r:id="rId21"/>
    <p:sldId id="265" r:id="rId22"/>
    <p:sldId id="267" r:id="rId23"/>
    <p:sldId id="30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0" r:id="rId35"/>
    <p:sldId id="281" r:id="rId36"/>
    <p:sldId id="297" r:id="rId37"/>
    <p:sldId id="291" r:id="rId38"/>
    <p:sldId id="298" r:id="rId39"/>
    <p:sldId id="299" r:id="rId40"/>
    <p:sldId id="301" r:id="rId41"/>
    <p:sldId id="295" r:id="rId42"/>
    <p:sldId id="266" r:id="rId43"/>
    <p:sldId id="268" r:id="rId44"/>
    <p:sldId id="292" r:id="rId45"/>
    <p:sldId id="296" r:id="rId46"/>
    <p:sldId id="302" r:id="rId47"/>
    <p:sldId id="305" r:id="rId48"/>
    <p:sldId id="306" r:id="rId49"/>
    <p:sldId id="307" r:id="rId50"/>
    <p:sldId id="304" r:id="rId51"/>
    <p:sldId id="279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github.com/qicosmos" TargetMode="External"/><Relationship Id="rId7" Type="http://schemas.openxmlformats.org/officeDocument/2006/relationships/image" Target="../media/image46.jpeg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737328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5073274"/>
            <a:ext cx="3865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1" y="5064961"/>
            <a:ext cx="4281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1277310"/>
            <a:ext cx="779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3144719"/>
            <a:ext cx="5611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8" y="4782327"/>
            <a:ext cx="677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09" y="1368613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3" y="1827934"/>
            <a:ext cx="80089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5" y="3236422"/>
            <a:ext cx="8742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942329"/>
            <a:ext cx="7414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733550"/>
            <a:ext cx="772318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4" y="344178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Modern C++ </a:t>
            </a:r>
            <a:r>
              <a:rPr lang="en-US" altLang="zh-CN" sz="2000"/>
              <a:t>C</a:t>
            </a:r>
            <a:r>
              <a:rPr lang="zh-CN" altLang="en-US" sz="2000" smtClean="0"/>
              <a:t>reative </a:t>
            </a:r>
            <a:r>
              <a:rPr lang="en-US" altLang="zh-CN" sz="2000" smtClean="0"/>
              <a:t>I</a:t>
            </a:r>
            <a:r>
              <a:rPr lang="zh-CN" altLang="en-US" sz="2000" smtClean="0"/>
              <a:t>deas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统一好用的接口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59" y="1052772"/>
            <a:ext cx="755173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652460" y="3809600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907079"/>
            <a:ext cx="379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3725860"/>
            <a:ext cx="6172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3" y="4735510"/>
            <a:ext cx="8343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6" y="5480047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7" y="4153672"/>
            <a:ext cx="7515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7" y="2363159"/>
            <a:ext cx="7019048" cy="1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 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实现静态多态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4" y="2148688"/>
            <a:ext cx="6234814" cy="26061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38656"/>
            <a:ext cx="5019048" cy="1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509086"/>
            <a:ext cx="7676190" cy="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97" y="4505046"/>
            <a:ext cx="6161905" cy="18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期获得对象的元数据（</a:t>
            </a:r>
            <a:r>
              <a:rPr lang="en-US" altLang="zh-CN" dirty="0" smtClean="0"/>
              <a:t>field name, field type, field sequence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0" y="162676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6700" y="3104096"/>
            <a:ext cx="8343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0&gt;()&lt;&lt;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get&lt;1&gt;(p) &lt;&lt; 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5317428"/>
            <a:ext cx="6875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&lt;&lt;</a:t>
            </a:r>
            <a:r>
              <a:rPr lang="en-US" altLang="zh-CN">
                <a:hlinkClick r:id="rId2"/>
              </a:rPr>
              <a:t>Compile-time Reflection, Serialization and ORM </a:t>
            </a:r>
            <a:r>
              <a:rPr lang="en-US" altLang="zh-CN" smtClean="0">
                <a:hlinkClick r:id="rId2"/>
              </a:rPr>
              <a:t>Examples</a:t>
            </a:r>
            <a:r>
              <a:rPr lang="en-US" altLang="zh-CN" smtClean="0"/>
              <a:t>&gt;&gt;</a:t>
            </a:r>
          </a:p>
          <a:p>
            <a:r>
              <a:rPr lang="en-US" altLang="zh-CN" smtClean="0"/>
              <a:t>https</a:t>
            </a:r>
            <a:r>
              <a:rPr lang="en-US" altLang="zh-CN"/>
              <a:t>://github.com/CppCon/CppCon2017</a:t>
            </a:r>
          </a:p>
          <a:p>
            <a:r>
              <a:rPr lang="en-US" altLang="zh-CN"/>
              <a:t>https://www.youtube.com/watch?v=WlhoWjrR41A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通过编译期反射获取对象和字段的名称</a:t>
            </a:r>
            <a:endParaRPr lang="en-US" altLang="zh-CN" smtClean="0"/>
          </a:p>
          <a:p>
            <a:r>
              <a:rPr lang="zh-CN" altLang="en-US"/>
              <a:t>通</a:t>
            </a:r>
            <a:r>
              <a:rPr lang="zh-CN" altLang="en-US" smtClean="0"/>
              <a:t>过类型映射获取数据库类型名称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225" y="2214605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8" y="330216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2571751" y="2964526"/>
            <a:ext cx="2268966" cy="136080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012084" y="3025430"/>
            <a:ext cx="2244027" cy="126393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4101153" y="3280550"/>
            <a:ext cx="2227403" cy="77031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2430397" y="2855941"/>
            <a:ext cx="1182001" cy="49100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217792" y="2873899"/>
            <a:ext cx="1493220" cy="74968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899719" y="2510444"/>
            <a:ext cx="2270797" cy="177255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3311554" y="3114185"/>
            <a:ext cx="2260653" cy="106979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编译期反射获取对象名称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编译期反射获取字段名数组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编译期获取类型名称数组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0" y="1656145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name 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0" y="2906926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1649" y="3693222"/>
            <a:ext cx="393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{“</a:t>
            </a:r>
            <a:r>
              <a:rPr lang="en-US" altLang="zh-CN" dirty="0" smtClean="0">
                <a:sym typeface="Wingdings" panose="05000000000000000000" pitchFamily="2" charset="2"/>
              </a:rPr>
              <a:t>INTEGER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 smtClean="0"/>
              <a:t> “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 smtClean="0"/>
              <a:t> “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45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1" y="1696995"/>
            <a:ext cx="7243157" cy="49075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7531"/>
            <a:ext cx="8346343" cy="4130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smtClean="0"/>
              <a:t>名</a:t>
            </a:r>
            <a:r>
              <a:rPr lang="en-US" altLang="zh-CN" smtClean="0"/>
              <a:t> + </a:t>
            </a:r>
            <a:r>
              <a:rPr lang="zh-CN" altLang="en-US" smtClean="0"/>
              <a:t>字段名 </a:t>
            </a:r>
            <a:r>
              <a:rPr lang="en-US" altLang="zh-CN" smtClean="0"/>
              <a:t>+ </a:t>
            </a:r>
            <a:r>
              <a:rPr lang="zh-CN" altLang="en-US" smtClean="0"/>
              <a:t>类型名 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en-US" altLang="zh-CN" smtClean="0"/>
              <a:t> </a:t>
            </a:r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1815" y="169840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1815" y="3605320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5" y="4147362"/>
            <a:ext cx="7695238" cy="8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8875" y="4994981"/>
            <a:ext cx="748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只需</a:t>
            </a:r>
            <a:r>
              <a:rPr lang="zh-CN" altLang="en-US" smtClean="0"/>
              <a:t>要一个对象类型就可以自动生成创建语句</a:t>
            </a:r>
            <a:r>
              <a:rPr lang="en-US" altLang="zh-CN" smtClean="0"/>
              <a:t>, insert,update,delete </a:t>
            </a:r>
            <a:r>
              <a:rPr lang="zh-CN" altLang="en-US" smtClean="0"/>
              <a:t>类似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5437" y="5549198"/>
            <a:ext cx="480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1" y="1666010"/>
            <a:ext cx="52863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7" y="4441941"/>
            <a:ext cx="658971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850102"/>
            <a:ext cx="5981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2" y="1808710"/>
            <a:ext cx="67802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911148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42" y="1973494"/>
            <a:ext cx="8764625" cy="337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多表查询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3263372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6" y="1802753"/>
            <a:ext cx="8761095" cy="108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结果时要注意元素是否为对象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699" y="1894783"/>
            <a:ext cx="67992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 err="1" smtClean="0"/>
              <a:t>ormpp</a:t>
            </a:r>
            <a:r>
              <a:rPr lang="en-US" altLang="zh-CN" dirty="0" smtClean="0"/>
              <a:t> ---- </a:t>
            </a:r>
            <a:r>
              <a:rPr lang="zh-CN" altLang="en-US" dirty="0" smtClean="0"/>
              <a:t>让数据库操作变得简单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change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2758" y="3676596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github.com/qicosmos/ormpp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5" y="2136000"/>
            <a:ext cx="5328687" cy="34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7937"/>
            <a:ext cx="400050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346353"/>
            <a:ext cx="793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821" y="2177625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466" y="2928540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log&gt;("127.0.0.1",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3700810"/>
            <a:ext cx="20193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0" y="4951304"/>
            <a:ext cx="8182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723" y="2052118"/>
            <a:ext cx="5429250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48" y="1082214"/>
            <a:ext cx="4920615" cy="547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3443840"/>
            <a:ext cx="482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你可以定义一个也可以定义两个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核心逻辑之前的切面</a:t>
            </a:r>
            <a:endParaRPr lang="zh-CN" alt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4" y="1961629"/>
            <a:ext cx="6776033" cy="35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核心逻辑之后的切面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30" y="1927341"/>
            <a:ext cx="8787470" cy="246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Purecpp</a:t>
            </a:r>
            <a:r>
              <a:rPr lang="en-US" altLang="zh-CN" dirty="0" smtClean="0"/>
              <a:t>----Modern </a:t>
            </a:r>
            <a:r>
              <a:rPr lang="en-US" altLang="zh-CN" dirty="0" smtClean="0"/>
              <a:t>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purecpp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err="1" smtClean="0"/>
              <a:t>Rpc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framework—</a:t>
            </a:r>
            <a:r>
              <a:rPr lang="en-US" altLang="zh-CN" dirty="0" err="1" smtClean="0"/>
              <a:t>rest_rpc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Serialization engine—iguana</a:t>
            </a:r>
          </a:p>
          <a:p>
            <a:pPr lvl="1"/>
            <a:r>
              <a:rPr lang="en-US" altLang="zh-CN" dirty="0" smtClean="0"/>
              <a:t>ORM--</a:t>
            </a:r>
            <a:r>
              <a:rPr lang="en-US" altLang="zh-CN" dirty="0" err="1" smtClean="0"/>
              <a:t>ormpp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framework--</a:t>
            </a:r>
            <a:r>
              <a:rPr lang="en-US" altLang="zh-CN" dirty="0" err="1" smtClean="0"/>
              <a:t>cinatra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8913" y="3262173"/>
            <a:ext cx="5270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http://purecpp.org</a:t>
            </a:r>
            <a:r>
              <a:rPr lang="en-US" altLang="zh-CN" dirty="0" smtClean="0"/>
              <a:t> (modern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open source community)</a:t>
            </a:r>
          </a:p>
          <a:p>
            <a:r>
              <a:rPr lang="en-US" altLang="zh-CN" dirty="0" smtClean="0">
                <a:hlinkClick r:id="rId3"/>
              </a:rPr>
              <a:t>https://github.com/qicosmos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https://www.youtube.com/watch?v=WlhoWjrR41A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https://www.youtube.com/watch?v=vh1BhlqF-fs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https://isocpp.org/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2" descr="http://purecpp.org/wp-content/uploads/2017/03/qrcode_for_gh_300922997283_43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0549" y="1333137"/>
            <a:ext cx="2487475" cy="2487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16590" y="3902166"/>
            <a:ext cx="2142910" cy="213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1" y="280375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2582</TotalTime>
  <Words>1367</Words>
  <Application>Microsoft Office PowerPoint</Application>
  <PresentationFormat>全屏显示(4:3)</PresentationFormat>
  <Paragraphs>257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159</cp:revision>
  <dcterms:created xsi:type="dcterms:W3CDTF">2017-10-25T05:24:51Z</dcterms:created>
  <dcterms:modified xsi:type="dcterms:W3CDTF">2017-11-16T11:37:21Z</dcterms:modified>
</cp:coreProperties>
</file>