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5" r:id="rId44"/>
    <p:sldId id="302" r:id="rId45"/>
    <p:sldId id="303" r:id="rId46"/>
    <p:sldId id="304" r:id="rId47"/>
    <p:sldId id="270" r:id="rId48"/>
    <p:sldId id="260" r:id="rId49"/>
    <p:sldId id="306" r:id="rId50"/>
    <p:sldId id="309" r:id="rId51"/>
    <p:sldId id="310" r:id="rId52"/>
    <p:sldId id="311" r:id="rId53"/>
    <p:sldId id="312" r:id="rId54"/>
    <p:sldId id="315" r:id="rId55"/>
    <p:sldId id="307" r:id="rId56"/>
    <p:sldId id="313" r:id="rId57"/>
    <p:sldId id="314" r:id="rId58"/>
    <p:sldId id="271" r:id="rId59"/>
    <p:sldId id="261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2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5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7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0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  <p:extLst>
      <p:ext uri="{BB962C8B-B14F-4D97-AF65-F5344CB8AC3E}">
        <p14:creationId xmlns:p14="http://schemas.microsoft.com/office/powerpoint/2010/main" val="44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2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41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0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0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  <p:extLst>
      <p:ext uri="{BB962C8B-B14F-4D97-AF65-F5344CB8AC3E}">
        <p14:creationId xmlns:p14="http://schemas.microsoft.com/office/powerpoint/2010/main" val="28909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2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5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r>
              <a:rPr lang="en-US" altLang="zh-CN" dirty="0" err="1" smtClean="0"/>
              <a:t>metaclass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6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8501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4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  <p:extLst>
      <p:ext uri="{BB962C8B-B14F-4D97-AF65-F5344CB8AC3E}">
        <p14:creationId xmlns:p14="http://schemas.microsoft.com/office/powerpoint/2010/main" val="1433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2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3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insert 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0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2747</Words>
  <Application>Microsoft Office PowerPoint</Application>
  <PresentationFormat>宽屏</PresentationFormat>
  <Paragraphs>567</Paragraphs>
  <Slides>59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how to automatically generate the metadata of an arbitray object?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operation of metadata</vt:lpstr>
      <vt:lpstr>PowerPoint 演示文稿</vt:lpstr>
      <vt:lpstr>PowerPoint 演示文稿</vt:lpstr>
      <vt:lpstr>for_each metadata</vt:lpstr>
      <vt:lpstr>PowerPoint 演示文稿</vt:lpstr>
      <vt:lpstr>PowerPoint 演示文稿</vt:lpstr>
      <vt:lpstr>limitations</vt:lpstr>
      <vt:lpstr>proposals</vt:lpstr>
      <vt:lpstr>Outline</vt:lpstr>
      <vt:lpstr>application of compile-time reflection</vt:lpstr>
      <vt:lpstr>Serialization engine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ORM(Object Relational Mapping)</vt:lpstr>
      <vt:lpstr>PowerPoint 演示文稿</vt:lpstr>
      <vt:lpstr>PowerPoint 演示文稿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199</cp:revision>
  <dcterms:created xsi:type="dcterms:W3CDTF">2017-08-17T08:57:56Z</dcterms:created>
  <dcterms:modified xsi:type="dcterms:W3CDTF">2017-09-05T02:49:07Z</dcterms:modified>
</cp:coreProperties>
</file>