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Compilte-time reflection, Serialization and ORM Examples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4</cp:revision>
  <dcterms:created xsi:type="dcterms:W3CDTF">2017-08-17T08:57:56Z</dcterms:created>
  <dcterms:modified xsi:type="dcterms:W3CDTF">2017-08-17T09:12:03Z</dcterms:modified>
</cp:coreProperties>
</file>