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0" r:id="rId15"/>
    <p:sldId id="260" r:id="rId16"/>
    <p:sldId id="271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foundation(macro)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332</Words>
  <Application>Microsoft Office PowerPoint</Application>
  <PresentationFormat>宽屏</PresentationFormat>
  <Paragraphs>92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Consolas</vt:lpstr>
      <vt:lpstr>Office 主题</vt:lpstr>
      <vt:lpstr>Compilte-time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53</cp:revision>
  <dcterms:created xsi:type="dcterms:W3CDTF">2017-08-17T08:57:56Z</dcterms:created>
  <dcterms:modified xsi:type="dcterms:W3CDTF">2017-08-21T09:56:11Z</dcterms:modified>
</cp:coreProperties>
</file>